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5.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05" r:id="rId1"/>
    <p:sldMasterId id="2147484200" r:id="rId2"/>
    <p:sldMasterId id="2147484240" r:id="rId3"/>
    <p:sldMasterId id="2147484280" r:id="rId4"/>
    <p:sldMasterId id="2147484324" r:id="rId5"/>
    <p:sldMasterId id="2147484357" r:id="rId6"/>
  </p:sldMasterIdLst>
  <p:notesMasterIdLst>
    <p:notesMasterId r:id="rId26"/>
  </p:notesMasterIdLst>
  <p:sldIdLst>
    <p:sldId id="2142534266" r:id="rId7"/>
    <p:sldId id="2142532725" r:id="rId8"/>
    <p:sldId id="141169950" r:id="rId9"/>
    <p:sldId id="2142534614" r:id="rId10"/>
    <p:sldId id="386" r:id="rId11"/>
    <p:sldId id="2147374416" r:id="rId12"/>
    <p:sldId id="2146846843" r:id="rId13"/>
    <p:sldId id="2142533664" r:id="rId14"/>
    <p:sldId id="322" r:id="rId15"/>
    <p:sldId id="2142534255" r:id="rId16"/>
    <p:sldId id="2142534265" r:id="rId17"/>
    <p:sldId id="2147374420" r:id="rId18"/>
    <p:sldId id="2142534257" r:id="rId19"/>
    <p:sldId id="2142534256" r:id="rId20"/>
    <p:sldId id="2142534248" r:id="rId21"/>
    <p:sldId id="2142534249" r:id="rId22"/>
    <p:sldId id="2147374382" r:id="rId23"/>
    <p:sldId id="2147374383" r:id="rId24"/>
    <p:sldId id="2147374419" r:id="rId25"/>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372377"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FFFFFF"/>
        </a:solidFill>
        <a:effectLst/>
        <a:uFillTx/>
        <a:latin typeface="IBM Plex Sans Regular"/>
        <a:ea typeface="IBM Plex Sans Regular"/>
        <a:cs typeface="IBM Plex Sans Regular"/>
        <a:sym typeface="IBM Plex Sans Regular"/>
      </a:defRPr>
    </a:lvl1pPr>
    <a:lvl2pPr marL="0" marR="0" indent="686188" algn="l" defTabSz="1372377"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FFFFFF"/>
        </a:solidFill>
        <a:effectLst/>
        <a:uFillTx/>
        <a:latin typeface="IBM Plex Sans Regular"/>
        <a:ea typeface="IBM Plex Sans Regular"/>
        <a:cs typeface="IBM Plex Sans Regular"/>
        <a:sym typeface="IBM Plex Sans Regular"/>
      </a:defRPr>
    </a:lvl2pPr>
    <a:lvl3pPr marL="0" marR="0" indent="1372377" algn="l" defTabSz="1372377"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FFFFFF"/>
        </a:solidFill>
        <a:effectLst/>
        <a:uFillTx/>
        <a:latin typeface="IBM Plex Sans Regular"/>
        <a:ea typeface="IBM Plex Sans Regular"/>
        <a:cs typeface="IBM Plex Sans Regular"/>
        <a:sym typeface="IBM Plex Sans Regular"/>
      </a:defRPr>
    </a:lvl3pPr>
    <a:lvl4pPr marL="0" marR="0" indent="2058565" algn="l" defTabSz="1372377"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FFFFFF"/>
        </a:solidFill>
        <a:effectLst/>
        <a:uFillTx/>
        <a:latin typeface="IBM Plex Sans Regular"/>
        <a:ea typeface="IBM Plex Sans Regular"/>
        <a:cs typeface="IBM Plex Sans Regular"/>
        <a:sym typeface="IBM Plex Sans Regular"/>
      </a:defRPr>
    </a:lvl4pPr>
    <a:lvl5pPr marL="0" marR="0" indent="2744754" algn="l" defTabSz="1372377"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FFFFFF"/>
        </a:solidFill>
        <a:effectLst/>
        <a:uFillTx/>
        <a:latin typeface="IBM Plex Sans Regular"/>
        <a:ea typeface="IBM Plex Sans Regular"/>
        <a:cs typeface="IBM Plex Sans Regular"/>
        <a:sym typeface="IBM Plex Sans Regular"/>
      </a:defRPr>
    </a:lvl5pPr>
    <a:lvl6pPr marL="0" marR="0" indent="3430942" algn="l" defTabSz="1372377"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FFFFFF"/>
        </a:solidFill>
        <a:effectLst/>
        <a:uFillTx/>
        <a:latin typeface="IBM Plex Sans Regular"/>
        <a:ea typeface="IBM Plex Sans Regular"/>
        <a:cs typeface="IBM Plex Sans Regular"/>
        <a:sym typeface="IBM Plex Sans Regular"/>
      </a:defRPr>
    </a:lvl6pPr>
    <a:lvl7pPr marL="0" marR="0" indent="4117133" algn="l" defTabSz="1372377"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FFFFFF"/>
        </a:solidFill>
        <a:effectLst/>
        <a:uFillTx/>
        <a:latin typeface="IBM Plex Sans Regular"/>
        <a:ea typeface="IBM Plex Sans Regular"/>
        <a:cs typeface="IBM Plex Sans Regular"/>
        <a:sym typeface="IBM Plex Sans Regular"/>
      </a:defRPr>
    </a:lvl7pPr>
    <a:lvl8pPr marL="0" marR="0" indent="4803321" algn="l" defTabSz="1372377"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FFFFFF"/>
        </a:solidFill>
        <a:effectLst/>
        <a:uFillTx/>
        <a:latin typeface="IBM Plex Sans Regular"/>
        <a:ea typeface="IBM Plex Sans Regular"/>
        <a:cs typeface="IBM Plex Sans Regular"/>
        <a:sym typeface="IBM Plex Sans Regular"/>
      </a:defRPr>
    </a:lvl8pPr>
    <a:lvl9pPr marL="0" marR="0" indent="5489509" algn="l" defTabSz="1372377"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FFFFFF"/>
        </a:solidFill>
        <a:effectLst/>
        <a:uFillTx/>
        <a:latin typeface="IBM Plex Sans Regular"/>
        <a:ea typeface="IBM Plex Sans Regular"/>
        <a:cs typeface="IBM Plex Sans Regular"/>
        <a:sym typeface="IBM Plex Sans Regular"/>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Ouimet" initials="DO" lastIdx="35"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82CFFF"/>
    <a:srgbClr val="2B2B2B"/>
    <a:srgbClr val="7A7A7A"/>
    <a:srgbClr val="2B2B2C"/>
    <a:srgbClr val="6CC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BM Plex Sans Regular"/>
          <a:ea typeface="IBM Plex Sans Regular"/>
          <a:cs typeface="IBM Plex Sans Regular"/>
        </a:font>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4D4D4"/>
          </a:solidFill>
        </a:fill>
      </a:tcStyle>
    </a:wholeTbl>
    <a:band2H>
      <a:tcTxStyle/>
      <a:tcStyle>
        <a:tcBdr/>
        <a:fill>
          <a:solidFill>
            <a:srgbClr val="EBEBEB"/>
          </a:solidFill>
        </a:fill>
      </a:tcStyle>
    </a:band2H>
    <a:firstCol>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
          <a:latin typeface="IBM Plex Sans Regular"/>
          <a:ea typeface="IBM Plex Sans Regular"/>
          <a:cs typeface="IBM Plex Sans Regular"/>
        </a:font>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ECBD2"/>
          </a:solidFill>
        </a:fill>
      </a:tcStyle>
    </a:wholeTbl>
    <a:band2H>
      <a:tcTxStyle/>
      <a:tcStyle>
        <a:tcBdr/>
        <a:fill>
          <a:solidFill>
            <a:srgbClr val="F7E7EA"/>
          </a:solidFill>
        </a:fill>
      </a:tcStyle>
    </a:band2H>
    <a:firstCol>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
          <a:latin typeface="IBM Plex Sans Regular"/>
          <a:ea typeface="IBM Plex Sans Regular"/>
          <a:cs typeface="IBM Plex Sans Regular"/>
        </a:font>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3D4D5"/>
          </a:solidFill>
        </a:fill>
      </a:tcStyle>
    </a:wholeTbl>
    <a:band2H>
      <a:tcTxStyle/>
      <a:tcStyle>
        <a:tcBdr/>
        <a:fill>
          <a:solidFill>
            <a:srgbClr val="EAEBEB"/>
          </a:solidFill>
        </a:fill>
      </a:tcStyle>
    </a:band2H>
    <a:firstCol>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
          <a:latin typeface="IBM Plex Sans Regular"/>
          <a:ea typeface="IBM Plex Sans Regular"/>
          <a:cs typeface="IBM Plex Sans Regular"/>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000000"/>
          </a:solidFill>
        </a:fill>
      </a:tcStyle>
    </a:band2H>
    <a:firstCol>
      <a:tcTxStyle b="on" i="off">
        <a:font>
          <a:latin typeface="IBM Plex Sans Regular"/>
          <a:ea typeface="IBM Plex Sans Regular"/>
          <a:cs typeface="IBM Plex Sans Regular"/>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IBM Plex Sans Regular"/>
          <a:ea typeface="IBM Plex Sans Regular"/>
          <a:cs typeface="IBM Plex Sans Regular"/>
        </a:font>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
          <a:latin typeface="IBM Plex Sans Regular"/>
          <a:ea typeface="IBM Plex Sans Regular"/>
          <a:cs typeface="IBM Plex Sans Regular"/>
        </a:font>
        <a:srgbClr val="000000"/>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IBM Plex Sans Regular"/>
          <a:ea typeface="IBM Plex Sans Regular"/>
          <a:cs typeface="IBM Plex Sans Regular"/>
        </a:font>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wholeTbl>
    <a:band2H>
      <a:tcTxStyle/>
      <a:tcStyle>
        <a:tcBdr/>
        <a:fill>
          <a:solidFill>
            <a:srgbClr val="FFFFFF"/>
          </a:solidFill>
        </a:fill>
      </a:tcStyle>
    </a:band2H>
    <a:firstCol>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firstCol>
    <a:lastRow>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lastRow>
    <a:firstRow>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firstRow>
  </a:tblStyle>
  <a:tblStyle styleId="{2708684C-4D16-4618-839F-0558EEFCDFE6}" styleName="">
    <a:tblBg/>
    <a:wholeTbl>
      <a:tcTxStyle b="off"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IBM Plex Sans Regular"/>
          <a:ea typeface="IBM Plex Sans Regular"/>
          <a:cs typeface="IBM Plex Sans Regular"/>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99"/>
    <p:restoredTop sz="95721"/>
  </p:normalViewPr>
  <p:slideViewPr>
    <p:cSldViewPr snapToGrid="0" snapToObjects="1">
      <p:cViewPr varScale="1">
        <p:scale>
          <a:sx n="108" d="100"/>
          <a:sy n="108" d="100"/>
        </p:scale>
        <p:origin x="360" y="192"/>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33" name="Shape 2733"/>
          <p:cNvSpPr>
            <a:spLocks noGrp="1" noRot="1" noChangeAspect="1"/>
          </p:cNvSpPr>
          <p:nvPr>
            <p:ph type="sldImg"/>
          </p:nvPr>
        </p:nvSpPr>
        <p:spPr>
          <a:xfrm>
            <a:off x="1143000" y="685800"/>
            <a:ext cx="4572000" cy="3429000"/>
          </a:xfrm>
          <a:prstGeom prst="rect">
            <a:avLst/>
          </a:prstGeom>
        </p:spPr>
        <p:txBody>
          <a:bodyPr/>
          <a:lstStyle/>
          <a:p>
            <a:endParaRPr/>
          </a:p>
        </p:txBody>
      </p:sp>
      <p:sp>
        <p:nvSpPr>
          <p:cNvPr id="2734" name="Shape 27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9348" latinLnBrk="0">
      <a:spcBef>
        <a:spcPts val="1200"/>
      </a:spcBef>
      <a:defRPr sz="2000">
        <a:latin typeface="+mj-lt"/>
        <a:ea typeface="+mj-ea"/>
        <a:cs typeface="+mj-cs"/>
        <a:sym typeface="IBM Plex Sans"/>
      </a:defRPr>
    </a:lvl1pPr>
    <a:lvl2pPr indent="228600" defTabSz="1829348" latinLnBrk="0">
      <a:spcBef>
        <a:spcPts val="1200"/>
      </a:spcBef>
      <a:defRPr sz="2000">
        <a:latin typeface="+mj-lt"/>
        <a:ea typeface="+mj-ea"/>
        <a:cs typeface="+mj-cs"/>
        <a:sym typeface="IBM Plex Sans"/>
      </a:defRPr>
    </a:lvl2pPr>
    <a:lvl3pPr indent="457200" defTabSz="1829348" latinLnBrk="0">
      <a:spcBef>
        <a:spcPts val="1200"/>
      </a:spcBef>
      <a:defRPr sz="2000">
        <a:latin typeface="+mj-lt"/>
        <a:ea typeface="+mj-ea"/>
        <a:cs typeface="+mj-cs"/>
        <a:sym typeface="IBM Plex Sans"/>
      </a:defRPr>
    </a:lvl3pPr>
    <a:lvl4pPr indent="685800" defTabSz="1829348" latinLnBrk="0">
      <a:spcBef>
        <a:spcPts val="1200"/>
      </a:spcBef>
      <a:defRPr sz="2000">
        <a:latin typeface="+mj-lt"/>
        <a:ea typeface="+mj-ea"/>
        <a:cs typeface="+mj-cs"/>
        <a:sym typeface="IBM Plex Sans"/>
      </a:defRPr>
    </a:lvl4pPr>
    <a:lvl5pPr indent="914400" defTabSz="1829348" latinLnBrk="0">
      <a:spcBef>
        <a:spcPts val="1200"/>
      </a:spcBef>
      <a:defRPr sz="2000">
        <a:latin typeface="+mj-lt"/>
        <a:ea typeface="+mj-ea"/>
        <a:cs typeface="+mj-cs"/>
        <a:sym typeface="IBM Plex Sans"/>
      </a:defRPr>
    </a:lvl5pPr>
    <a:lvl6pPr indent="1143000" defTabSz="1829348" latinLnBrk="0">
      <a:spcBef>
        <a:spcPts val="1200"/>
      </a:spcBef>
      <a:defRPr sz="2000">
        <a:latin typeface="+mj-lt"/>
        <a:ea typeface="+mj-ea"/>
        <a:cs typeface="+mj-cs"/>
        <a:sym typeface="IBM Plex Sans"/>
      </a:defRPr>
    </a:lvl6pPr>
    <a:lvl7pPr indent="1371600" defTabSz="1829348" latinLnBrk="0">
      <a:spcBef>
        <a:spcPts val="1200"/>
      </a:spcBef>
      <a:defRPr sz="2000">
        <a:latin typeface="+mj-lt"/>
        <a:ea typeface="+mj-ea"/>
        <a:cs typeface="+mj-cs"/>
        <a:sym typeface="IBM Plex Sans"/>
      </a:defRPr>
    </a:lvl7pPr>
    <a:lvl8pPr indent="1600200" defTabSz="1829348" latinLnBrk="0">
      <a:spcBef>
        <a:spcPts val="1200"/>
      </a:spcBef>
      <a:defRPr sz="2000">
        <a:latin typeface="+mj-lt"/>
        <a:ea typeface="+mj-ea"/>
        <a:cs typeface="+mj-cs"/>
        <a:sym typeface="IBM Plex Sans"/>
      </a:defRPr>
    </a:lvl8pPr>
    <a:lvl9pPr indent="1828800" defTabSz="1829348" latinLnBrk="0">
      <a:spcBef>
        <a:spcPts val="1200"/>
      </a:spcBef>
      <a:defRPr sz="2000">
        <a:latin typeface="+mj-lt"/>
        <a:ea typeface="+mj-ea"/>
        <a:cs typeface="+mj-cs"/>
        <a:sym typeface="IBM Plex San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mpacer.com/wp-content/uploads/2019/05/Billentis_Report_compacer_single-sponsor.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pacer.com/wp-content/uploads/2019/05/Billentis_Report_compacer_single-sponsor.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mailto:douimet@ca.ibm.com" TargetMode="External"/><Relationship Id="rId7" Type="http://schemas.openxmlformats.org/officeDocument/2006/relationships/hyperlink" Target="mailto:Sydney.Adams@ibm.com"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mailto:tod@ibm.com" TargetMode="External"/><Relationship Id="rId5" Type="http://schemas.openxmlformats.org/officeDocument/2006/relationships/hyperlink" Target="mailto:bantin@us.ibm.com" TargetMode="External"/><Relationship Id="rId4" Type="http://schemas.openxmlformats.org/officeDocument/2006/relationships/hyperlink" Target="mailto:boileau@ca.ibm.com"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mailto:douimet@ca.ibm.com" TargetMode="External"/><Relationship Id="rId7" Type="http://schemas.openxmlformats.org/officeDocument/2006/relationships/hyperlink" Target="mailto:Sydney.Adams@ibm.com"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mailto:tod@ibm.com" TargetMode="External"/><Relationship Id="rId5" Type="http://schemas.openxmlformats.org/officeDocument/2006/relationships/hyperlink" Target="mailto:bantin@us.ibm.com" TargetMode="External"/><Relationship Id="rId4" Type="http://schemas.openxmlformats.org/officeDocument/2006/relationships/hyperlink" Target="mailto:boileau@ca.ibm.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Here’s what an information capture solution does…</a:t>
            </a:r>
          </a:p>
          <a:p>
            <a:endParaRPr lang="en-US" dirty="0"/>
          </a:p>
          <a:p>
            <a:r>
              <a:rPr lang="en-US" dirty="0"/>
              <a:t>It is a software solution that can integrate with a wide range of content sources, but mostly electronic of paper documents. This automates the digitization and normalization all information sources for reliable and consistent accessibility and intelligent processing. </a:t>
            </a:r>
          </a:p>
          <a:p>
            <a:endParaRPr lang="en-US" dirty="0"/>
          </a:p>
          <a:p>
            <a:r>
              <a:rPr lang="en-US" dirty="0"/>
              <a:t>At the heart of an information capture solution is the is ability to automatically classify the context of the information, extract specific information and the verify and validate that information in a consistent and rigorous manner. This is where AI and other software methods are applied to identify the actionable information within each piece source of content. </a:t>
            </a:r>
          </a:p>
          <a:p>
            <a:endParaRPr lang="en-US" dirty="0"/>
          </a:p>
          <a:p>
            <a:r>
              <a:rPr lang="en-US" dirty="0"/>
              <a:t>Integration with other applications like IBM FileNet Content Manager, RPA bots, ERP and CRM solutions or a Digital Worker allows the capture solution to deliver the refined information exactly where your workforce needs to activate it. </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9E7C991D-97F5-4924-AC2A-6B191099FF83}"/>
              </a:ext>
            </a:extLst>
          </p:cNvPr>
          <p:cNvSpPr>
            <a:spLocks noGrp="1"/>
          </p:cNvSpPr>
          <p:nvPr>
            <p:ph type="dt" idx="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6B85762-11EA-F448-8F1E-D55DA7379782}"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6/16/22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0A0AEA08-2B6D-43A7-9DF9-3381D8A273EF}"/>
              </a:ext>
            </a:extLst>
          </p:cNvPr>
          <p:cNvSpPr>
            <a:spLocks noGrp="1"/>
          </p:cNvSpPr>
          <p:nvPr>
            <p:ph type="ftr" sz="quarter" idx="4"/>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17_Thur_TD_Cloud Modernize_PPT_v13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Header Placeholder 6">
            <a:extLst>
              <a:ext uri="{FF2B5EF4-FFF2-40B4-BE49-F238E27FC236}">
                <a16:creationId xmlns:a16="http://schemas.microsoft.com/office/drawing/2014/main" id="{DE954AFA-D316-4EFE-9F1B-58627943E62D}"/>
              </a:ext>
            </a:extLst>
          </p:cNvPr>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Think 2019</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93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There are many business priorities for leaders in the market today. However, consistently every year, there are three that tend to top the list to drive decisions.</a:t>
            </a:r>
          </a:p>
          <a:p>
            <a:endParaRPr lang="en-US" dirty="0"/>
          </a:p>
          <a:p>
            <a:r>
              <a:rPr lang="en-US" b="0" dirty="0"/>
              <a:t>First is </a:t>
            </a:r>
            <a:r>
              <a:rPr lang="en-US" b="1" dirty="0"/>
              <a:t>Agility</a:t>
            </a:r>
            <a:r>
              <a:rPr lang="en-US" dirty="0"/>
              <a:t> – being able to adapt to market conditions and stay ahead of the competition.  Whether through personalization of products and services or being able to take in content and data from various sources that are not easily accessible via regular channels. </a:t>
            </a:r>
          </a:p>
          <a:p>
            <a:r>
              <a:rPr lang="en-US" dirty="0"/>
              <a:t> </a:t>
            </a:r>
          </a:p>
          <a:p>
            <a:r>
              <a:rPr lang="en-US" dirty="0"/>
              <a:t>Second is </a:t>
            </a:r>
            <a:r>
              <a:rPr lang="en-US" b="1" dirty="0"/>
              <a:t>Efficiency</a:t>
            </a:r>
            <a:r>
              <a:rPr lang="en-US" dirty="0"/>
              <a:t> – We are being asked to make our content and data more directly accessible and classified in order to better feed into our processes, all this to facilitate workflows and automations.</a:t>
            </a:r>
          </a:p>
          <a:p>
            <a:endParaRPr lang="en-US" dirty="0"/>
          </a:p>
          <a:p>
            <a:r>
              <a:rPr lang="en-US" dirty="0">
                <a:latin typeface="Arial"/>
                <a:cs typeface="Arial"/>
              </a:rPr>
              <a:t>Third, </a:t>
            </a:r>
            <a:r>
              <a:rPr lang="en-US" b="1" dirty="0">
                <a:latin typeface="Arial"/>
                <a:cs typeface="Arial"/>
              </a:rPr>
              <a:t>Solutions that are Simple to Deploy, Use, and Improve</a:t>
            </a:r>
            <a:r>
              <a:rPr lang="en-US" dirty="0">
                <a:latin typeface="Arial"/>
                <a:cs typeface="Arial"/>
              </a:rPr>
              <a:t> – With changing and evolving markets, we need to be able to decrease lead times as much as possible for new applications and Automations. Additionally, we don’t want our systems to lose their efficiencies with changes, we need results that in fact improve over time. </a:t>
            </a:r>
            <a:endParaRPr lang="en-US" dirty="0"/>
          </a:p>
          <a:p>
            <a:endParaRPr lang="en-US" dirty="0"/>
          </a:p>
          <a:p>
            <a:endParaRPr lang="en-US" dirty="0"/>
          </a:p>
          <a:p>
            <a:endParaRPr lang="en-US" dirty="0"/>
          </a:p>
          <a:p>
            <a:pPr marL="0" lvl="1" indent="0">
              <a:buNone/>
            </a:pPr>
            <a:r>
              <a:rPr lang="en-US" b="1" dirty="0">
                <a:latin typeface="Arial"/>
                <a:cs typeface="Arial"/>
              </a:rPr>
              <a:t>--=== COACHING NOTES -- DELETE BELOW THIS LINE ==--</a:t>
            </a:r>
          </a:p>
          <a:p>
            <a:pPr marL="0" lvl="1" indent="0">
              <a:buNone/>
            </a:pPr>
            <a:r>
              <a:rPr lang="en-US" b="1" i="0" kern="1200" dirty="0">
                <a:effectLst/>
                <a:latin typeface="Arial" panose="020B0604020202020204" pitchFamily="34" charset="0"/>
                <a:ea typeface="+mn-ea"/>
                <a:cs typeface="Arial" panose="020B0604020202020204" pitchFamily="34" charset="0"/>
              </a:rPr>
              <a:t>PURPOSE</a:t>
            </a:r>
            <a:r>
              <a:rPr lang="en-US" b="1" dirty="0">
                <a:latin typeface="Arial"/>
                <a:cs typeface="Arial"/>
              </a:rPr>
              <a:t>: The purpose of this slide is to introduce the 3 business priorities behind document processing.</a:t>
            </a:r>
          </a:p>
          <a:p>
            <a:pPr marL="0" lvl="1" indent="0">
              <a:buFont typeface="Arial"/>
              <a:buNone/>
            </a:pPr>
            <a:endParaRPr lang="en-US" b="1" dirty="0">
              <a:latin typeface="Arial"/>
              <a:cs typeface="Arial"/>
            </a:endParaRPr>
          </a:p>
          <a:p>
            <a:pPr marL="0" lvl="1" indent="0">
              <a:buFont typeface="Arial"/>
              <a:buNone/>
            </a:pPr>
            <a:r>
              <a:rPr lang="en-US" b="1" dirty="0">
                <a:latin typeface="Arial"/>
                <a:cs typeface="Arial"/>
              </a:rPr>
              <a:t>PROBING QUESTION: "Specific to your business, how do these business priorities align with yours? If you were to prioritize them, what would be the order”</a:t>
            </a:r>
          </a:p>
          <a:p>
            <a:pPr marR="0" lvl="0" indent="0" fontAlgn="auto">
              <a:lnSpc>
                <a:spcPct val="100000"/>
              </a:lnSpc>
              <a:spcAft>
                <a:spcPts val="0"/>
              </a:spcAft>
              <a:buClrTx/>
              <a:buSzTx/>
              <a:buFont typeface="Arial"/>
              <a:buNone/>
              <a:tabLst/>
              <a:defRPr/>
            </a:pPr>
            <a:r>
              <a:rPr lang="en-US" b="1" dirty="0">
                <a:latin typeface="Arial"/>
                <a:cs typeface="Arial"/>
              </a:rPr>
              <a:t>--=== DELETE ABOVE THIS LINE ==--</a:t>
            </a:r>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423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i="0" kern="1200" dirty="0">
                <a:effectLst/>
              </a:rPr>
              <a:t>Enterprises are continuously challenged to reduce costs of manual document processing. </a:t>
            </a:r>
          </a:p>
          <a:p>
            <a:r>
              <a:rPr lang="en-US" sz="1000" b="0" i="0" kern="1200" dirty="0">
                <a:effectLst/>
              </a:rPr>
              <a:t>And meeting the needs of the larger volumes of data can be time consuming, and low skilled. </a:t>
            </a:r>
          </a:p>
          <a:p>
            <a:r>
              <a:rPr lang="en-US" sz="1000" b="0" i="0" kern="1200" dirty="0">
                <a:effectLst/>
              </a:rPr>
              <a:t>We now have a need to understand structured and unstructured documents while digitizing, extracting and storing data from those documents.</a:t>
            </a:r>
          </a:p>
          <a:p>
            <a:endParaRPr lang="en-US" sz="1000" b="0" i="0" kern="1200" dirty="0">
              <a:effectLst/>
            </a:endParaRPr>
          </a:p>
          <a:p>
            <a:r>
              <a:rPr lang="en-US" sz="1000" b="0" i="0" kern="1200" dirty="0">
                <a:effectLst/>
              </a:rPr>
              <a:t>And in the need to improve accuracy and efficiency of current solutions, techniques such as zoning and fingerprinting are not enough. </a:t>
            </a:r>
          </a:p>
          <a:p>
            <a:endParaRPr lang="en-US" sz="1000" b="0" i="0" kern="1200" dirty="0">
              <a:effectLst/>
            </a:endParaRPr>
          </a:p>
          <a:p>
            <a:r>
              <a:rPr lang="en-US" sz="1000" b="0" i="0" kern="1200" dirty="0">
                <a:effectLst/>
              </a:rPr>
              <a:t>Here we have a typical example for a bank. </a:t>
            </a:r>
          </a:p>
          <a:p>
            <a:endParaRPr lang="en-US" sz="1000" b="0" i="0" kern="1200" dirty="0">
              <a:effectLst/>
            </a:endParaRPr>
          </a:p>
          <a:p>
            <a:r>
              <a:rPr lang="en-US" sz="1000" dirty="0"/>
              <a:t>Regardless of where documents come from, you can unlock the data you need inside by applying intelligence. This data can be used in automation services to optimize your workforce.</a:t>
            </a:r>
            <a:endParaRPr lang="en-US" sz="1000" b="0" i="0" kern="1200" dirty="0">
              <a:effectLst/>
            </a:endParaRPr>
          </a:p>
          <a:p>
            <a:endParaRPr lang="en-US" sz="1000" b="0" i="0" kern="1200" dirty="0">
              <a:effectLst/>
            </a:endParaRPr>
          </a:p>
          <a:p>
            <a:pPr marL="4762" lvl="1" indent="0">
              <a:buNone/>
            </a:pPr>
            <a:r>
              <a:rPr lang="en-US" sz="1000" b="1" i="0" kern="1200" dirty="0">
                <a:effectLst/>
              </a:rPr>
              <a:t>--=== COACHING NOTES -- DELETE BELOW THIS LINE ==--</a:t>
            </a:r>
          </a:p>
          <a:p>
            <a:pPr marL="174625" lvl="1" indent="0">
              <a:buFont typeface="Arial"/>
              <a:buNone/>
            </a:pPr>
            <a:r>
              <a:rPr lang="en-US" b="1" i="0" kern="1200" dirty="0">
                <a:effectLst/>
                <a:latin typeface="Arial" panose="020B0604020202020204" pitchFamily="34" charset="0"/>
                <a:ea typeface="+mn-ea"/>
                <a:cs typeface="Arial" panose="020B0604020202020204" pitchFamily="34" charset="0"/>
              </a:rPr>
              <a:t>PURPOSE</a:t>
            </a:r>
            <a:r>
              <a:rPr lang="en-US" b="1" i="0" u="none" strike="noStrike" kern="1200" dirty="0">
                <a:effectLst/>
              </a:rPr>
              <a:t>: The purpose of this slide is to introduce how most businesses are traditionally handling “Document Processing”</a:t>
            </a:r>
            <a:endParaRPr lang="en-US" b="1" dirty="0"/>
          </a:p>
          <a:p>
            <a:pPr marL="174625" lvl="1" indent="0">
              <a:buFont typeface="Arial"/>
              <a:buNone/>
            </a:pPr>
            <a:endParaRPr lang="en-US" b="1" i="0" u="none" strike="noStrike" kern="1200" dirty="0">
              <a:effectLst/>
            </a:endParaRPr>
          </a:p>
          <a:p>
            <a:pPr marL="174625" lvl="1" indent="0">
              <a:buFont typeface="Arial"/>
              <a:buNone/>
            </a:pPr>
            <a:r>
              <a:rPr lang="en-US" b="1" i="0" u="none" strike="noStrike" kern="1200" dirty="0">
                <a:effectLst/>
              </a:rPr>
              <a:t>PROBING QUESTION: "</a:t>
            </a:r>
            <a:r>
              <a:rPr lang="en-US" b="1" dirty="0"/>
              <a:t>Specific to your business, how are you currently processing unstructured documents, and from what types of sources?</a:t>
            </a:r>
            <a:r>
              <a:rPr lang="en-US" b="1" i="0" u="none" strike="noStrike" kern="1200" dirty="0">
                <a:effectLst/>
              </a:rPr>
              <a:t>”</a:t>
            </a:r>
          </a:p>
          <a:p>
            <a:pPr marL="174625" lvl="1" indent="0">
              <a:buFont typeface="Arial"/>
              <a:buNone/>
            </a:pPr>
            <a:endParaRPr lang="en-US" b="1" i="0" u="none" strike="noStrike" kern="1200" dirty="0">
              <a:effectLst/>
            </a:endParaRPr>
          </a:p>
          <a:p>
            <a:pPr marL="174625" lvl="1" indent="0">
              <a:buFont typeface="Arial"/>
              <a:buNone/>
            </a:pPr>
            <a:r>
              <a:rPr lang="en-US" b="1" i="0" u="none" strike="noStrike" kern="1200" dirty="0">
                <a:effectLst/>
              </a:rPr>
              <a:t>POTENTIAL ANSWER YOU MAY HEAR FROM CLIENT: “Through various channels, such as email attachments, Fax, or sent by courier from various branches”</a:t>
            </a:r>
          </a:p>
          <a:p>
            <a:pPr marL="174625" lvl="1" indent="0">
              <a:buFont typeface="Arial"/>
              <a:buNone/>
            </a:pPr>
            <a:endParaRPr lang="en-US" b="1" i="0" u="none" strike="noStrike" kern="1200" dirty="0">
              <a:effectLst/>
            </a:endParaRPr>
          </a:p>
          <a:p>
            <a:endParaRPr lang="en-US" sz="1000" b="1" i="0" kern="1200" dirty="0">
              <a:effectLst/>
            </a:endParaRPr>
          </a:p>
          <a:p>
            <a:pPr marL="174625" lvl="1" indent="0">
              <a:buFont typeface="Arial" panose="020B0604020202020204" pitchFamily="34" charset="0"/>
              <a:buNone/>
            </a:pPr>
            <a:r>
              <a:rPr lang="en-US" sz="1000" b="1" i="0" kern="1200" dirty="0">
                <a:effectLst/>
              </a:rPr>
              <a:t>OPTIONAL POINTS:</a:t>
            </a:r>
          </a:p>
          <a:p>
            <a:pPr marL="171450" lvl="0" indent="-171450">
              <a:buFont typeface="Arial" panose="020B0604020202020204" pitchFamily="34" charset="0"/>
              <a:buChar char="•"/>
            </a:pPr>
            <a:endParaRPr lang="en-US" sz="1000" b="1" i="0" kern="1200" dirty="0">
              <a:effectLst/>
            </a:endParaRPr>
          </a:p>
          <a:p>
            <a:pPr marL="0" indent="0">
              <a:buFont typeface="Arial" panose="020B0604020202020204" pitchFamily="34" charset="0"/>
              <a:buNone/>
            </a:pPr>
            <a:r>
              <a:rPr lang="en-US" sz="1000" b="1" i="0" u="sng" kern="1200" dirty="0">
                <a:effectLst/>
              </a:rPr>
              <a:t>Speaker – List some of the examples below to make it feel more real to the audience. </a:t>
            </a:r>
          </a:p>
          <a:p>
            <a:pPr marL="171450" indent="-171450">
              <a:buFont typeface="Arial" panose="020B0604020202020204" pitchFamily="34" charset="0"/>
              <a:buChar char="•"/>
            </a:pPr>
            <a:r>
              <a:rPr lang="en-US" sz="1000" b="1" i="0" kern="1200" dirty="0">
                <a:effectLst/>
              </a:rPr>
              <a:t>Paper and digital images of checks that require verification</a:t>
            </a:r>
          </a:p>
          <a:p>
            <a:pPr marL="171450" indent="-171450">
              <a:buFont typeface="Arial" panose="020B0604020202020204" pitchFamily="34" charset="0"/>
              <a:buChar char="•"/>
            </a:pPr>
            <a:r>
              <a:rPr lang="en-US" sz="1000" b="1" i="0" kern="1200" dirty="0">
                <a:effectLst/>
              </a:rPr>
              <a:t>A PDF vendor invoice that comes into your accounting department’s email; </a:t>
            </a:r>
            <a:r>
              <a:rPr lang="en-US" b="1" dirty="0"/>
              <a:t>Roughly two-thirds of all businesses issue PDF invoices via email, but less than 20% structured e-invoices. (</a:t>
            </a:r>
            <a:r>
              <a:rPr lang="en-US" b="1" dirty="0">
                <a:hlinkClick r:id="rId3">
                  <a:extLst>
                    <a:ext uri="{A12FA001-AC4F-418D-AE19-62706E023703}">
                      <ahyp:hlinkClr xmlns:ahyp="http://schemas.microsoft.com/office/drawing/2018/hyperlinkcolor" val="tx"/>
                    </a:ext>
                  </a:extLst>
                </a:hlinkClick>
              </a:rPr>
              <a:t>https://compacer.com/wp-content/uploads/2019/05/Billentis_Report_compacer_single-sponsor.pdf</a:t>
            </a:r>
            <a:r>
              <a:rPr lang="en-US" b="1" dirty="0"/>
              <a:t> p.28)</a:t>
            </a:r>
          </a:p>
          <a:p>
            <a:pPr marL="171450" indent="-171450">
              <a:buFont typeface="Arial" panose="020B0604020202020204" pitchFamily="34" charset="0"/>
              <a:buChar char="•"/>
            </a:pPr>
            <a:r>
              <a:rPr lang="en-US" sz="1000" b="1" i="0" kern="1200" dirty="0">
                <a:effectLst/>
              </a:rPr>
              <a:t>Census data released by the government that has demographic information about customers</a:t>
            </a:r>
          </a:p>
          <a:p>
            <a:pPr marL="171450" indent="-171450">
              <a:buFont typeface="Arial" panose="020B0604020202020204" pitchFamily="34" charset="0"/>
              <a:buChar char="•"/>
            </a:pPr>
            <a:r>
              <a:rPr lang="en-US" sz="1000" b="1" i="0" kern="1200" dirty="0">
                <a:effectLst/>
              </a:rPr>
              <a:t>Company social media feed that customers interact with, such as with questions, comments, and sentiments. </a:t>
            </a:r>
          </a:p>
          <a:p>
            <a:pPr marL="171450" indent="-171450">
              <a:buFont typeface="Arial" panose="020B0604020202020204" pitchFamily="34" charset="0"/>
              <a:buChar char="•"/>
            </a:pPr>
            <a:r>
              <a:rPr lang="en-US" sz="1000" b="1" i="0" kern="1200" dirty="0">
                <a:effectLst/>
              </a:rPr>
              <a:t>A product photo that gets associated with an order;</a:t>
            </a:r>
          </a:p>
          <a:p>
            <a:pPr marL="171450" indent="-171450">
              <a:buFont typeface="Arial" panose="020B0604020202020204" pitchFamily="34" charset="0"/>
              <a:buChar char="•"/>
            </a:pPr>
            <a:r>
              <a:rPr lang="en-US" sz="1000" b="1" i="0" kern="1200" dirty="0">
                <a:effectLst/>
              </a:rPr>
              <a:t>A bar code that is assigned to an item in your warehouse;</a:t>
            </a:r>
          </a:p>
          <a:p>
            <a:pPr marL="171450" indent="-171450">
              <a:buFont typeface="Arial" panose="020B0604020202020204" pitchFamily="34" charset="0"/>
              <a:buChar char="•"/>
            </a:pPr>
            <a:r>
              <a:rPr lang="en-US" sz="1000" b="1" i="0" kern="1200" dirty="0">
                <a:effectLst/>
              </a:rPr>
              <a:t>A doctor treating a patient needs more than a patient's written records--she might also require x-rays, MRIs, and other types of imagery;</a:t>
            </a:r>
          </a:p>
          <a:p>
            <a:pPr marL="171450" indent="-171450">
              <a:buFont typeface="Arial" panose="020B0604020202020204" pitchFamily="34" charset="0"/>
              <a:buChar char="•"/>
            </a:pPr>
            <a:r>
              <a:rPr lang="en-US" sz="1000" b="1" i="0" kern="1200" dirty="0">
                <a:effectLst/>
              </a:rPr>
              <a:t>A police officer wants to be able to call up a photo of a possible suspect, as well as the suspect's driving record; and</a:t>
            </a:r>
          </a:p>
          <a:p>
            <a:pPr marL="171450" indent="-171450">
              <a:buFont typeface="Arial" panose="020B0604020202020204" pitchFamily="34" charset="0"/>
              <a:buChar char="•"/>
            </a:pPr>
            <a:r>
              <a:rPr lang="en-US" sz="1000" b="1" i="0" kern="1200" dirty="0">
                <a:effectLst/>
              </a:rPr>
              <a:t>A surveyor mapping a section of land needs more than his own measurements; he combines this data with satellite and topographical imagery that enhances his 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i="0" kern="1200" dirty="0">
                <a:effectLst/>
              </a:rPr>
              <a:t>--=== DELETE ABOVE THIS LINE ==--</a:t>
            </a:r>
          </a:p>
          <a:p>
            <a:pPr marL="171450" indent="-171450">
              <a:buFont typeface="Arial" panose="020B0604020202020204" pitchFamily="34" charset="0"/>
              <a:buChar char="•"/>
            </a:pPr>
            <a:endParaRPr lang="en-US" sz="1000" b="0" i="0" kern="1200" dirty="0">
              <a:effectLst/>
            </a:endParaRPr>
          </a:p>
          <a:p>
            <a:pPr marL="171450" lvl="0" indent="-171450">
              <a:buFont typeface="Arial" panose="020B0604020202020204" pitchFamily="34" charset="0"/>
              <a:buChar char="•"/>
            </a:pPr>
            <a:endParaRPr lang="en-FR" sz="1000" b="0" i="0" kern="1200" dirty="0">
              <a:effectLst/>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090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000" b="0" i="0" kern="1200" dirty="0">
                <a:solidFill>
                  <a:schemeClr val="bg1"/>
                </a:solidFill>
                <a:effectLst/>
                <a:latin typeface="Arial"/>
                <a:cs typeface="Arial"/>
              </a:rPr>
              <a:t>With </a:t>
            </a:r>
            <a:r>
              <a:rPr lang="en-US" dirty="0">
                <a:latin typeface="Arial"/>
                <a:cs typeface="Arial"/>
              </a:rPr>
              <a:t>document</a:t>
            </a:r>
            <a:r>
              <a:rPr lang="en-US" sz="1000" b="0" i="0" kern="1200" dirty="0">
                <a:solidFill>
                  <a:schemeClr val="bg1"/>
                </a:solidFill>
                <a:effectLst/>
                <a:latin typeface="Arial"/>
                <a:cs typeface="Arial"/>
              </a:rPr>
              <a:t> </a:t>
            </a:r>
            <a:r>
              <a:rPr lang="en-US" dirty="0">
                <a:latin typeface="Arial"/>
                <a:cs typeface="Arial"/>
              </a:rPr>
              <a:t>processing</a:t>
            </a:r>
            <a:r>
              <a:rPr lang="en-US" sz="1000" b="0" i="0" kern="1200" dirty="0">
                <a:solidFill>
                  <a:schemeClr val="bg1"/>
                </a:solidFill>
                <a:effectLst/>
                <a:latin typeface="Arial"/>
                <a:cs typeface="Arial"/>
              </a:rPr>
              <a:t>, a no-code design tool is used for setting up data extraction which means you don’t need a data scientist or someone from engineering to set up your document processing applications.</a:t>
            </a:r>
            <a:r>
              <a:rPr lang="en-US" dirty="0">
                <a:latin typeface="Arial"/>
                <a:cs typeface="Arial"/>
              </a:rPr>
              <a:t> </a:t>
            </a:r>
            <a:r>
              <a:rPr lang="en-US" sz="1000" b="0" i="0" kern="1200" dirty="0">
                <a:solidFill>
                  <a:schemeClr val="bg1"/>
                </a:solidFill>
                <a:effectLst/>
                <a:latin typeface="Arial"/>
                <a:cs typeface="Arial"/>
              </a:rPr>
              <a:t>Using our intuitive and easy to use tooling which shows step-by-step flow, anyone can set up document processing apps so you can extract data from structured, semi-structured as well as unstructured documents.</a:t>
            </a:r>
            <a:r>
              <a:rPr lang="en-US" dirty="0">
                <a:latin typeface="Arial"/>
                <a:cs typeface="Arial"/>
              </a:rPr>
              <a:t> </a:t>
            </a:r>
            <a:r>
              <a:rPr lang="en-US" sz="1000" b="0" i="0" kern="1200" dirty="0">
                <a:solidFill>
                  <a:schemeClr val="bg1"/>
                </a:solidFill>
                <a:effectLst/>
                <a:latin typeface="Arial"/>
                <a:cs typeface="Arial"/>
              </a:rPr>
              <a:t>Document </a:t>
            </a:r>
            <a:r>
              <a:rPr lang="en-US" dirty="0">
                <a:latin typeface="Arial"/>
                <a:cs typeface="Arial"/>
              </a:rPr>
              <a:t>processing</a:t>
            </a:r>
            <a:r>
              <a:rPr lang="en-US" sz="1000" b="0" i="0" kern="1200" dirty="0">
                <a:solidFill>
                  <a:schemeClr val="bg1"/>
                </a:solidFill>
                <a:effectLst/>
                <a:latin typeface="Arial"/>
                <a:cs typeface="Arial"/>
              </a:rPr>
              <a:t> can also automatically detect and correct data that may be incorrect or should be refined without manual human intervention.</a:t>
            </a:r>
            <a:endParaRPr lang="en-US" dirty="0">
              <a:latin typeface="Arial"/>
              <a:cs typeface="Arial"/>
            </a:endParaRPr>
          </a:p>
          <a:p>
            <a:endParaRPr lang="en-US" sz="1000" b="0" i="0" kern="1200" dirty="0">
              <a:solidFill>
                <a:schemeClr val="bg1"/>
              </a:solidFill>
              <a:effectLst/>
              <a:latin typeface="Arial" panose="020B0604020202020204" pitchFamily="34" charset="0"/>
              <a:ea typeface="+mn-ea"/>
              <a:cs typeface="Arial" panose="020B0604020202020204" pitchFamily="34" charset="0"/>
            </a:endParaRPr>
          </a:p>
          <a:p>
            <a:r>
              <a:rPr lang="en-US" sz="1000" b="0" i="0" kern="1200" dirty="0">
                <a:solidFill>
                  <a:schemeClr val="bg1"/>
                </a:solidFill>
                <a:effectLst/>
                <a:latin typeface="Arial"/>
                <a:cs typeface="Arial"/>
              </a:rPr>
              <a:t>As you can see in the screenshots, document processing designer shows step by step flow on what needs to happen next to set up your applications.</a:t>
            </a:r>
            <a:r>
              <a:rPr lang="en-US" dirty="0">
                <a:latin typeface="Arial"/>
                <a:cs typeface="Arial"/>
              </a:rPr>
              <a:t>  Business users create a document processing project to manage the flow and control access from other business automation projects.  If implementing other project types, such as workflows or decisions, the project management and even some of the editing skills are shared across the Cloud Pak for Business Automation platform.</a:t>
            </a:r>
            <a:endParaRPr lang="en-US" sz="1000" b="0" i="0" kern="1200" dirty="0">
              <a:solidFill>
                <a:schemeClr val="bg1"/>
              </a:solidFill>
              <a:effectLst/>
              <a:latin typeface="Arial" panose="020B0604020202020204" pitchFamily="34" charset="0"/>
              <a:cs typeface="Arial" panose="020B0604020202020204" pitchFamily="34" charset="0"/>
            </a:endParaRPr>
          </a:p>
          <a:p>
            <a:endParaRPr lang="en-US" dirty="0">
              <a:latin typeface="Arial"/>
              <a:cs typeface="Arial"/>
            </a:endParaRPr>
          </a:p>
          <a:p>
            <a:r>
              <a:rPr lang="en-US" sz="1000" b="0" i="0" kern="1200" dirty="0">
                <a:solidFill>
                  <a:schemeClr val="bg1"/>
                </a:solidFill>
                <a:effectLst/>
                <a:latin typeface="Arial"/>
                <a:cs typeface="Arial"/>
              </a:rPr>
              <a:t>With </a:t>
            </a:r>
            <a:r>
              <a:rPr lang="en-US" dirty="0">
                <a:latin typeface="Arial"/>
                <a:cs typeface="Arial"/>
              </a:rPr>
              <a:t>document</a:t>
            </a:r>
            <a:r>
              <a:rPr lang="en-US" sz="1000" b="0" i="0" kern="1200" dirty="0">
                <a:solidFill>
                  <a:schemeClr val="bg1"/>
                </a:solidFill>
                <a:effectLst/>
                <a:latin typeface="Arial"/>
                <a:cs typeface="Arial"/>
              </a:rPr>
              <a:t> </a:t>
            </a:r>
            <a:r>
              <a:rPr lang="en-US" dirty="0">
                <a:latin typeface="Arial"/>
                <a:cs typeface="Arial"/>
              </a:rPr>
              <a:t>processing</a:t>
            </a:r>
            <a:r>
              <a:rPr lang="en-US" sz="1000" b="0" i="0" kern="1200" dirty="0">
                <a:solidFill>
                  <a:schemeClr val="bg1"/>
                </a:solidFill>
                <a:effectLst/>
                <a:latin typeface="Arial"/>
                <a:cs typeface="Arial"/>
              </a:rPr>
              <a:t> providing out of the box </a:t>
            </a:r>
            <a:r>
              <a:rPr lang="en-US" dirty="0">
                <a:latin typeface="Arial"/>
                <a:cs typeface="Arial"/>
              </a:rPr>
              <a:t>Machine Learning (ML)</a:t>
            </a:r>
            <a:r>
              <a:rPr lang="en-US" sz="1000" b="0" i="0" kern="1200" dirty="0">
                <a:solidFill>
                  <a:schemeClr val="bg1"/>
                </a:solidFill>
                <a:effectLst/>
                <a:latin typeface="Arial"/>
                <a:cs typeface="Arial"/>
              </a:rPr>
              <a:t> model, your training process can be accelerated as common fields can be read automatically and fields in PDF form definitions can be directly read.</a:t>
            </a:r>
            <a:r>
              <a:rPr lang="en-US" dirty="0">
                <a:latin typeface="Arial"/>
                <a:cs typeface="Arial"/>
              </a:rPr>
              <a:t> </a:t>
            </a:r>
            <a:r>
              <a:rPr lang="en-US" sz="1000" b="0" i="0" kern="1200" dirty="0">
                <a:solidFill>
                  <a:schemeClr val="bg1"/>
                </a:solidFill>
                <a:effectLst/>
                <a:latin typeface="Arial"/>
                <a:cs typeface="Arial"/>
              </a:rPr>
              <a:t>Even if the document type has not been seen before, our AI is smart enough to extract some data automatically as we provide AI-powered extraction instead of location-based template approach.</a:t>
            </a:r>
          </a:p>
          <a:p>
            <a:endParaRPr lang="en-US" sz="1000" b="0" i="0" kern="1200" dirty="0">
              <a:solidFill>
                <a:schemeClr val="bg1"/>
              </a:solidFill>
              <a:effectLst/>
              <a:latin typeface="Arial" panose="020B0604020202020204" pitchFamily="34" charset="0"/>
              <a:ea typeface="+mn-ea"/>
              <a:cs typeface="Arial" panose="020B0604020202020204" pitchFamily="34" charset="0"/>
            </a:endParaRPr>
          </a:p>
          <a:p>
            <a:r>
              <a:rPr lang="en-US" sz="1000" b="0" i="0" kern="1200" dirty="0">
                <a:solidFill>
                  <a:schemeClr val="bg1"/>
                </a:solidFill>
                <a:effectLst/>
                <a:latin typeface="Arial"/>
                <a:cs typeface="Arial"/>
              </a:rPr>
              <a:t>This means your set-up to deployment time is significantly reduced by using our </a:t>
            </a:r>
            <a:r>
              <a:rPr lang="en-US" dirty="0">
                <a:latin typeface="Arial"/>
                <a:cs typeface="Arial"/>
              </a:rPr>
              <a:t>document processing</a:t>
            </a:r>
            <a:r>
              <a:rPr lang="en-US" sz="1000" b="0" i="0" kern="1200" dirty="0">
                <a:solidFill>
                  <a:schemeClr val="bg1"/>
                </a:solidFill>
                <a:effectLst/>
                <a:latin typeface="Arial"/>
                <a:cs typeface="Arial"/>
              </a:rPr>
              <a:t> designer for setting up the design time and application designer templates for easily building and customizing the UI.</a:t>
            </a:r>
            <a:r>
              <a:rPr lang="en-US" dirty="0">
                <a:latin typeface="Arial"/>
                <a:cs typeface="Arial"/>
              </a:rPr>
              <a:t> </a:t>
            </a:r>
            <a:r>
              <a:rPr lang="en-US" sz="1000" b="0" i="0" kern="1200" dirty="0">
                <a:solidFill>
                  <a:schemeClr val="bg1"/>
                </a:solidFill>
                <a:effectLst/>
                <a:latin typeface="Arial"/>
                <a:cs typeface="Arial"/>
              </a:rPr>
              <a:t>With automatic document classification and data extraction in our no code environment, you can significantly reduce the manual human processing as humans will only need to look at data that falls below a certain threshold.</a:t>
            </a:r>
            <a:r>
              <a:rPr lang="en-US" dirty="0">
                <a:latin typeface="Arial"/>
                <a:cs typeface="Arial"/>
              </a:rPr>
              <a:t> </a:t>
            </a:r>
            <a:r>
              <a:rPr lang="en-US" sz="1000" b="0" i="0" kern="1200" dirty="0">
                <a:solidFill>
                  <a:schemeClr val="bg1"/>
                </a:solidFill>
                <a:effectLst/>
                <a:latin typeface="Arial"/>
                <a:cs typeface="Arial"/>
              </a:rPr>
              <a:t>With the ability to train your documents as you go, the efficiency of the solution improves every time it is used. Human in the loop is still there when needed, but skilled workers are increasingly released from these tasks, and become more active on where their skills are actually needed.</a:t>
            </a:r>
            <a:r>
              <a:rPr lang="en-US" dirty="0">
                <a:latin typeface="Arial"/>
                <a:cs typeface="Arial"/>
              </a:rPr>
              <a:t> </a:t>
            </a:r>
          </a:p>
          <a:p>
            <a:endParaRPr lang="en-US" sz="1000" b="0" i="0" kern="1200" dirty="0">
              <a:solidFill>
                <a:schemeClr val="bg1"/>
              </a:solidFill>
              <a:effectLst/>
              <a:latin typeface="Arial"/>
              <a:cs typeface="Arial"/>
            </a:endParaRPr>
          </a:p>
          <a:p>
            <a:endParaRPr lang="en-US" sz="1000" b="0" i="0" kern="1200" dirty="0">
              <a:solidFill>
                <a:schemeClr val="bg1"/>
              </a:solidFill>
              <a:effectLst/>
              <a:latin typeface="Arial" panose="020B0604020202020204" pitchFamily="34" charset="0"/>
              <a:cs typeface="Arial" panose="020B0604020202020204" pitchFamily="34" charset="0"/>
            </a:endParaRPr>
          </a:p>
          <a:p>
            <a:r>
              <a:rPr lang="en-US" sz="1000" b="0" i="0" kern="1200" dirty="0">
                <a:solidFill>
                  <a:schemeClr val="bg1"/>
                </a:solidFill>
                <a:effectLst/>
                <a:latin typeface="Arial" panose="020B0604020202020204" pitchFamily="34" charset="0"/>
                <a:cs typeface="Arial" panose="020B0604020202020204" pitchFamily="34" charset="0"/>
              </a:rPr>
              <a:t>Acronyms:</a:t>
            </a:r>
          </a:p>
          <a:p>
            <a:r>
              <a:rPr lang="en-US" dirty="0">
                <a:latin typeface="Arial"/>
                <a:cs typeface="Arial"/>
              </a:rPr>
              <a:t>ML = Machine Learning</a:t>
            </a:r>
          </a:p>
          <a:p>
            <a:endParaRPr lang="en-US" sz="1000" b="0" i="0" kern="1200" dirty="0">
              <a:solidFill>
                <a:schemeClr val="bg1"/>
              </a:solidFill>
              <a:effectLst/>
              <a:latin typeface="Arial" panose="020B0604020202020204" pitchFamily="34" charset="0"/>
              <a:cs typeface="Arial" panose="020B0604020202020204" pitchFamily="34" charset="0"/>
            </a:endParaRPr>
          </a:p>
          <a:p>
            <a:endParaRPr lang="en-US" dirty="0"/>
          </a:p>
          <a:p>
            <a:pPr marL="0" lvl="1" indent="0">
              <a:buFont typeface="Arial"/>
              <a:buNone/>
            </a:pPr>
            <a:r>
              <a:rPr lang="en-US" b="1" dirty="0">
                <a:latin typeface="Arial"/>
                <a:cs typeface="Arial"/>
              </a:rPr>
              <a:t>--=== COACHING NOTES -- DELETE BELOW THIS LINE ==--</a:t>
            </a:r>
            <a:endParaRPr lang="en-US" dirty="0">
              <a:latin typeface="Arial"/>
              <a:cs typeface="Arial"/>
            </a:endParaRPr>
          </a:p>
          <a:p>
            <a:pPr marL="290830" lvl="1" indent="0">
              <a:buFont typeface="Arial"/>
              <a:buNone/>
            </a:pPr>
            <a:r>
              <a:rPr lang="en-US" b="1" i="0" kern="1200" dirty="0">
                <a:effectLst/>
                <a:latin typeface="Arial" panose="020B0604020202020204" pitchFamily="34" charset="0"/>
                <a:ea typeface="+mn-ea"/>
                <a:cs typeface="Arial" panose="020B0604020202020204" pitchFamily="34" charset="0"/>
              </a:rPr>
              <a:t>PURPOSE</a:t>
            </a:r>
            <a:r>
              <a:rPr lang="en-US" b="1" dirty="0">
                <a:latin typeface="Arial"/>
                <a:cs typeface="Arial"/>
              </a:rPr>
              <a:t>: The purpose of this slide is to introduce how most businesses are traditionally handling “Document Processing”</a:t>
            </a:r>
            <a:endParaRPr lang="en-US" dirty="0">
              <a:latin typeface="Arial"/>
              <a:cs typeface="Arial"/>
            </a:endParaRPr>
          </a:p>
          <a:p>
            <a:pPr marL="174625" lvl="1" indent="0">
              <a:buFont typeface="Arial"/>
              <a:buNone/>
            </a:pPr>
            <a:endParaRPr lang="en-US" dirty="0"/>
          </a:p>
          <a:p>
            <a:pPr marL="5080" lvl="1" indent="0">
              <a:buFont typeface="Arial"/>
              <a:buNone/>
            </a:pPr>
            <a:r>
              <a:rPr lang="en-US" b="1" dirty="0">
                <a:latin typeface="Arial"/>
                <a:cs typeface="Arial"/>
              </a:rPr>
              <a:t>POTENTIAL QUESTIONS/OBJECTION YOU MAY HEAR FROM CLIENT: “But don’t we have to continuously manage the applications to adapt to new types of documents?”</a:t>
            </a:r>
            <a:endParaRPr lang="en-US" dirty="0">
              <a:latin typeface="Arial"/>
              <a:cs typeface="Arial"/>
            </a:endParaRPr>
          </a:p>
          <a:p>
            <a:pPr marL="5080" lvl="1" indent="0">
              <a:buFont typeface="Arial"/>
              <a:buNone/>
            </a:pPr>
            <a:endParaRPr lang="en-US" dirty="0"/>
          </a:p>
          <a:p>
            <a:pPr marL="5080" lvl="1" indent="0">
              <a:buFont typeface="Arial"/>
              <a:buNone/>
            </a:pPr>
            <a:r>
              <a:rPr lang="en-US" b="1" dirty="0">
                <a:latin typeface="Arial"/>
                <a:cs typeface="Arial"/>
              </a:rPr>
              <a:t>SELLER SUGGESTED ANSWER/RESPONSE:</a:t>
            </a:r>
            <a:endParaRPr lang="en-US" dirty="0">
              <a:latin typeface="Arial"/>
              <a:cs typeface="Arial"/>
            </a:endParaRPr>
          </a:p>
          <a:p>
            <a:pPr marL="5080" lvl="1" indent="0">
              <a:buFont typeface="Arial"/>
              <a:buNone/>
            </a:pPr>
            <a:r>
              <a:rPr lang="en-US" b="1" dirty="0">
                <a:latin typeface="Arial"/>
                <a:cs typeface="Arial"/>
              </a:rPr>
              <a:t>This is why AI is so important to address these evolving changes. The more you use this solution, the more it learns, and the better it is to adapt without having to develop new applications. </a:t>
            </a:r>
            <a:endParaRPr lang="en-US" dirty="0">
              <a:latin typeface="Arial"/>
              <a:cs typeface="Arial"/>
            </a:endParaRPr>
          </a:p>
          <a:p>
            <a:pPr marL="5080" lvl="1" indent="0">
              <a:buFont typeface="Arial"/>
              <a:buNone/>
            </a:pPr>
            <a:r>
              <a:rPr lang="en-US" b="1" dirty="0">
                <a:latin typeface="Arial"/>
                <a:cs typeface="Arial"/>
              </a:rPr>
              <a:t>AI doesn’t look for sections in your document, it’s looking for information. It has the ability of understanding the document and extract what is relevant. </a:t>
            </a:r>
            <a:endParaRPr lang="en-US" dirty="0">
              <a:latin typeface="Arial"/>
              <a:cs typeface="Arial"/>
            </a:endParaRPr>
          </a:p>
          <a:p>
            <a:pPr marL="174625" lvl="1" indent="0">
              <a:buFont typeface="Arial"/>
              <a:buNone/>
            </a:pPr>
            <a:endParaRPr lang="en-US" dirty="0">
              <a:latin typeface="Arial"/>
              <a:cs typeface="Arial"/>
            </a:endParaRPr>
          </a:p>
          <a:p>
            <a:pPr marL="174625" lvl="1" indent="0">
              <a:buFont typeface="Arial"/>
              <a:buNone/>
            </a:pPr>
            <a:endParaRPr lang="en-US" dirty="0">
              <a:latin typeface="Arial"/>
              <a:cs typeface="Arial"/>
            </a:endParaRPr>
          </a:p>
          <a:p>
            <a:pPr marL="290830" lvl="1" indent="0">
              <a:buFont typeface="Arial"/>
              <a:buNone/>
            </a:pPr>
            <a:r>
              <a:rPr lang="en-US" b="1" dirty="0">
                <a:latin typeface="Arial"/>
                <a:cs typeface="Arial"/>
              </a:rPr>
              <a:t>POTENTIAL QUESTIONS/OBJECTION YOU MAY HEAR FROM CLIENT: “Is the Machine Learning / Deep Learning done locally or on the cloud?”</a:t>
            </a:r>
            <a:endParaRPr lang="en-US" dirty="0"/>
          </a:p>
          <a:p>
            <a:pPr marL="174625" lvl="1" indent="0">
              <a:buFont typeface="Arial"/>
              <a:buNone/>
            </a:pPr>
            <a:endParaRPr lang="en-US" dirty="0"/>
          </a:p>
          <a:p>
            <a:pPr marL="290830" lvl="1" indent="0">
              <a:buFont typeface="Arial"/>
              <a:buNone/>
            </a:pPr>
            <a:r>
              <a:rPr lang="en-US" b="1" dirty="0">
                <a:latin typeface="Arial"/>
                <a:cs typeface="Arial"/>
              </a:rPr>
              <a:t>SELLER SUGGESTED ANSWER/RESPONSE:</a:t>
            </a:r>
            <a:endParaRPr lang="en-US" dirty="0">
              <a:latin typeface="Arial"/>
              <a:cs typeface="Arial"/>
            </a:endParaRPr>
          </a:p>
          <a:p>
            <a:pPr marL="290830" lvl="1" indent="0">
              <a:buFont typeface="Arial"/>
              <a:buNone/>
            </a:pPr>
            <a:r>
              <a:rPr lang="en-US" b="1" dirty="0">
                <a:latin typeface="Arial"/>
                <a:cs typeface="Arial"/>
              </a:rPr>
              <a:t>This solution can be hosted on your own cloud as a Kubernetes container. So all the processing is done locally, which means resource allocations are dedicated to your own environment.</a:t>
            </a:r>
            <a:endParaRPr lang="en-US" dirty="0"/>
          </a:p>
          <a:p>
            <a:pPr marL="290830" lvl="1" indent="0">
              <a:buFont typeface="Arial"/>
              <a:buNone/>
            </a:pPr>
            <a:endParaRPr lang="en-US" dirty="0"/>
          </a:p>
          <a:p>
            <a:pPr marL="290830" lvl="1" indent="0">
              <a:buFont typeface="Arial"/>
              <a:buNone/>
            </a:pPr>
            <a:r>
              <a:rPr lang="en-US" b="1" dirty="0">
                <a:latin typeface="Arial"/>
                <a:cs typeface="Arial"/>
              </a:rPr>
              <a:t>OPTIONAL POINTS:</a:t>
            </a:r>
            <a:endParaRPr lang="en-US" dirty="0">
              <a:latin typeface="Arial"/>
              <a:cs typeface="Arial"/>
            </a:endParaRPr>
          </a:p>
          <a:p>
            <a:pPr marL="0" indent="0">
              <a:buFont typeface="Arial,Sans-Serif"/>
              <a:buNone/>
            </a:pPr>
            <a:endParaRPr lang="en-US" dirty="0"/>
          </a:p>
          <a:p>
            <a:pPr marL="0" indent="0">
              <a:buFont typeface="Arial" panose="020B0604020202020204" pitchFamily="34" charset="0"/>
              <a:buNone/>
            </a:pPr>
            <a:r>
              <a:rPr lang="en-US" b="1" u="sng" dirty="0">
                <a:latin typeface="Arial"/>
                <a:cs typeface="Arial"/>
              </a:rPr>
              <a:t>Speaker – List some of the examples below to make it feel more real to the audience. </a:t>
            </a:r>
            <a:endParaRPr lang="en-US" dirty="0">
              <a:latin typeface="Arial"/>
              <a:cs typeface="Arial"/>
            </a:endParaRPr>
          </a:p>
          <a:p>
            <a:pPr marL="0" indent="0">
              <a:buFont typeface="Arial,Sans-Serif"/>
              <a:buNone/>
            </a:pPr>
            <a:r>
              <a:rPr lang="en-US" dirty="0">
                <a:latin typeface="Arial"/>
                <a:cs typeface="Arial"/>
              </a:rPr>
              <a:t>Paper and digital images of checks that require verification</a:t>
            </a:r>
          </a:p>
          <a:p>
            <a:pPr marL="0" indent="0">
              <a:buFont typeface="Arial,Sans-Serif"/>
              <a:buNone/>
            </a:pPr>
            <a:r>
              <a:rPr lang="en-US" dirty="0">
                <a:latin typeface="Arial"/>
                <a:cs typeface="Arial"/>
              </a:rPr>
              <a:t>A </a:t>
            </a:r>
            <a:r>
              <a:rPr lang="en-US" b="1" dirty="0">
                <a:latin typeface="Arial"/>
                <a:cs typeface="Arial"/>
              </a:rPr>
              <a:t>PDF vendor invoice </a:t>
            </a:r>
            <a:r>
              <a:rPr lang="en-US" dirty="0">
                <a:latin typeface="Arial"/>
                <a:cs typeface="Arial"/>
              </a:rPr>
              <a:t>that comes into your accounting department’s email; Roughly two-thirds of all businesses issue PDF invoices via email, but less than 20% structured e-invoices. (</a:t>
            </a:r>
            <a:r>
              <a:rPr lang="en-US" dirty="0">
                <a:latin typeface="Arial"/>
                <a:cs typeface="Arial"/>
                <a:hlinkClick r:id="rId3"/>
              </a:rPr>
              <a:t>https://compacer.com/wp-content/uploads/2019/05/Billentis_Report_compacer_single-sponsor.pdf</a:t>
            </a:r>
            <a:r>
              <a:rPr lang="en-US" dirty="0">
                <a:latin typeface="Arial"/>
                <a:cs typeface="Arial"/>
              </a:rPr>
              <a:t> p.28)</a:t>
            </a:r>
          </a:p>
          <a:p>
            <a:pPr marL="0" indent="0">
              <a:buFont typeface="Arial,Sans-Serif"/>
              <a:buNone/>
            </a:pPr>
            <a:r>
              <a:rPr lang="en-US" dirty="0">
                <a:latin typeface="Arial"/>
                <a:cs typeface="Arial"/>
              </a:rPr>
              <a:t>Census data released by the government that has demographic information about customers</a:t>
            </a:r>
          </a:p>
          <a:p>
            <a:pPr marL="0" indent="0">
              <a:buFont typeface="Arial,Sans-Serif"/>
              <a:buNone/>
            </a:pPr>
            <a:r>
              <a:rPr lang="en-US" dirty="0">
                <a:latin typeface="Arial"/>
                <a:cs typeface="Arial"/>
              </a:rPr>
              <a:t>Company social media feed that customers interact with, such as with questions, comments, and sentiments. </a:t>
            </a:r>
          </a:p>
          <a:p>
            <a:pPr marL="0" indent="0">
              <a:buFont typeface="Arial,Sans-Serif"/>
              <a:buNone/>
            </a:pPr>
            <a:r>
              <a:rPr lang="en-US" dirty="0">
                <a:latin typeface="Arial"/>
                <a:cs typeface="Arial"/>
              </a:rPr>
              <a:t>A product photo that gets associated with an order;</a:t>
            </a:r>
          </a:p>
          <a:p>
            <a:pPr marL="0" indent="0">
              <a:buFont typeface="Arial,Sans-Serif"/>
              <a:buNone/>
            </a:pPr>
            <a:r>
              <a:rPr lang="en-US" dirty="0">
                <a:latin typeface="Arial"/>
                <a:cs typeface="Arial"/>
              </a:rPr>
              <a:t>A bar code that is assigned to an item in your warehouse;</a:t>
            </a:r>
          </a:p>
          <a:p>
            <a:pPr marL="0" indent="0">
              <a:buFont typeface="Arial,Sans-Serif"/>
              <a:buNone/>
            </a:pPr>
            <a:r>
              <a:rPr lang="en-US" dirty="0">
                <a:latin typeface="Arial"/>
                <a:cs typeface="Arial"/>
              </a:rPr>
              <a:t>A doctor treating a patient needs more than a patient's written records--she might also require x-rays, MRIs, and other types of imagery;</a:t>
            </a:r>
          </a:p>
          <a:p>
            <a:pPr marL="0" indent="0">
              <a:buFont typeface="Arial,Sans-Serif"/>
              <a:buNone/>
            </a:pPr>
            <a:r>
              <a:rPr lang="en-US" dirty="0">
                <a:latin typeface="Arial"/>
                <a:cs typeface="Arial"/>
              </a:rPr>
              <a:t>A police officer wants to be able to call up a photo of a possible suspect, as well as the suspect's driving record; and</a:t>
            </a:r>
          </a:p>
          <a:p>
            <a:pPr marL="0" indent="0">
              <a:buFont typeface="Arial,Sans-Serif"/>
              <a:buNone/>
            </a:pPr>
            <a:r>
              <a:rPr lang="en-US" dirty="0">
                <a:latin typeface="Arial"/>
                <a:cs typeface="Arial"/>
              </a:rPr>
              <a:t>A surveyor mapping a section of land needs more than his own measurements; he combines this data with satellite and topographical imagery that enhances his work.</a:t>
            </a:r>
          </a:p>
          <a:p>
            <a:pPr marL="0" indent="0">
              <a:buFont typeface="Arial,Sans-Serif"/>
              <a:buNone/>
            </a:pPr>
            <a:endParaRPr lang="en-US" dirty="0"/>
          </a:p>
          <a:p>
            <a:pPr marL="0" indent="0">
              <a:buFont typeface="Arial,Sans-Serif"/>
              <a:buNone/>
            </a:pPr>
            <a:r>
              <a:rPr lang="en-US" b="1" dirty="0">
                <a:latin typeface="Arial"/>
                <a:cs typeface="Arial"/>
              </a:rPr>
              <a:t>--=== DELETE ABOVE THIS LINE ==--</a:t>
            </a:r>
            <a:endParaRPr lang="en-US" dirty="0">
              <a:latin typeface="Arial"/>
              <a:cs typeface="Arial"/>
            </a:endParaRPr>
          </a:p>
          <a:p>
            <a:pPr marL="0" indent="0">
              <a:buFont typeface="Arial" panose="020B0604020202020204" pitchFamily="34" charset="0"/>
              <a:buNone/>
            </a:pPr>
            <a:endParaRPr lang="en-US" dirty="0"/>
          </a:p>
          <a:p>
            <a:pPr marL="4445" lvl="1" indent="-169545"/>
            <a:endParaRPr lang="en-US" b="1" dirty="0">
              <a:latin typeface="Arial"/>
              <a:cs typeface="Arial"/>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2700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Group Name / DOC ID / Month XX, 2019 / © 2019 IBM Corporation</a:t>
            </a:r>
          </a:p>
        </p:txBody>
      </p:sp>
    </p:spTree>
    <p:extLst>
      <p:ext uri="{BB962C8B-B14F-4D97-AF65-F5344CB8AC3E}">
        <p14:creationId xmlns:p14="http://schemas.microsoft.com/office/powerpoint/2010/main" val="2423314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0" dirty="0"/>
              <a:t>This seller guidance slide provides key strengths for the document processing components of Cloud Pak for Business Automation which includes Automation Document Processing and Datacap.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0" dirty="0"/>
              <a:t>For guidance on specific deals, contact one of the following:</a:t>
            </a:r>
          </a:p>
          <a:p>
            <a:pPr marL="346075" lvl="1" indent="-171450">
              <a:defRPr/>
            </a:pPr>
            <a:r>
              <a:rPr lang="en-US" sz="1200" b="0" i="0" kern="0" dirty="0"/>
              <a:t>Dan Ouimet (</a:t>
            </a:r>
            <a:r>
              <a:rPr lang="en-US" sz="1200" b="0" i="0" kern="0" dirty="0">
                <a:hlinkClick r:id="rId3"/>
              </a:rPr>
              <a:t>douimet@ca.ibm.com</a:t>
            </a:r>
            <a:r>
              <a:rPr lang="en-US" sz="1200" b="0" i="0" kern="0" dirty="0"/>
              <a:t>)</a:t>
            </a:r>
          </a:p>
          <a:p>
            <a:pPr marL="346075" lvl="1" indent="-171450">
              <a:defRPr/>
            </a:pPr>
            <a:r>
              <a:rPr lang="en-US" sz="1200" kern="0" dirty="0"/>
              <a:t>Jay Boileau (</a:t>
            </a:r>
            <a:r>
              <a:rPr lang="en-US" sz="1200" kern="0" dirty="0">
                <a:hlinkClick r:id="rId4"/>
              </a:rPr>
              <a:t>boileau@ca.ibm.com</a:t>
            </a:r>
            <a:r>
              <a:rPr lang="en-US" sz="1200" kern="0" dirty="0"/>
              <a:t>)</a:t>
            </a:r>
          </a:p>
          <a:p>
            <a:pPr marL="346075" lvl="1" indent="-171450">
              <a:defRPr/>
            </a:pPr>
            <a:r>
              <a:rPr lang="en-US" sz="1200" b="0" i="0" kern="0" dirty="0"/>
              <a:t>Ben </a:t>
            </a:r>
            <a:r>
              <a:rPr lang="en-US" sz="1200" b="0" i="0" kern="0" dirty="0" err="1"/>
              <a:t>Antin</a:t>
            </a:r>
            <a:r>
              <a:rPr lang="en-US" sz="1200" kern="0" dirty="0"/>
              <a:t> (</a:t>
            </a:r>
            <a:r>
              <a:rPr lang="en-US" sz="1200" kern="0" dirty="0">
                <a:hlinkClick r:id="rId5"/>
              </a:rPr>
              <a:t>bantin@us.ibm.com</a:t>
            </a:r>
            <a:r>
              <a:rPr lang="en-US" sz="1200" kern="0" dirty="0"/>
              <a:t>)</a:t>
            </a:r>
          </a:p>
          <a:p>
            <a:pPr marL="346075" lvl="1" indent="-171450">
              <a:defRPr/>
            </a:pPr>
            <a:r>
              <a:rPr lang="en-US" sz="1200" b="0" i="0" kern="0" dirty="0"/>
              <a:t>Tod </a:t>
            </a:r>
            <a:r>
              <a:rPr lang="en-US" sz="1200" b="0" i="0" kern="0" dirty="0" err="1"/>
              <a:t>DeBie</a:t>
            </a:r>
            <a:r>
              <a:rPr lang="en-US" sz="1200" kern="0" dirty="0"/>
              <a:t> (</a:t>
            </a:r>
            <a:r>
              <a:rPr lang="en-US" sz="1200" kern="0" dirty="0">
                <a:hlinkClick r:id="rId6"/>
              </a:rPr>
              <a:t>tod@ibm.com</a:t>
            </a:r>
            <a:r>
              <a:rPr lang="en-US" sz="1200" kern="0" dirty="0"/>
              <a:t>)</a:t>
            </a:r>
          </a:p>
          <a:p>
            <a:pPr marL="346075" lvl="1" indent="-171450">
              <a:defRPr/>
            </a:pPr>
            <a:r>
              <a:rPr lang="en-US" sz="1200" kern="0" dirty="0"/>
              <a:t>Sydney Adams (</a:t>
            </a:r>
            <a:r>
              <a:rPr lang="en-US" sz="1200" kern="0" dirty="0">
                <a:hlinkClick r:id="rId7"/>
              </a:rPr>
              <a:t>Sydney.Adams@ibm.com</a:t>
            </a:r>
            <a:r>
              <a:rPr lang="en-US" sz="1200" kern="0" dirty="0"/>
              <a:t>)</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4338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sz="1200" kern="0" dirty="0"/>
              <a:t>This seller guidance slide provides a flow chart with general guidance and options for when to sell Automation Document Processing and Datacap.</a:t>
            </a:r>
          </a:p>
          <a:p>
            <a:endParaRPr lang="en-US" sz="1200" kern="0" dirty="0"/>
          </a:p>
          <a:p>
            <a:pPr lvl="0">
              <a:defRPr/>
            </a:pPr>
            <a:r>
              <a:rPr lang="en-US" sz="1200" kern="0" dirty="0"/>
              <a:t>For guidance on specific deals, contact one of the following:</a:t>
            </a:r>
          </a:p>
          <a:p>
            <a:pPr marL="346075" lvl="1" indent="-171450">
              <a:defRPr/>
            </a:pPr>
            <a:r>
              <a:rPr lang="en-US" sz="1200" kern="0" dirty="0"/>
              <a:t>Dan Ouimet (</a:t>
            </a:r>
            <a:r>
              <a:rPr lang="en-US" sz="1200" kern="0" dirty="0">
                <a:hlinkClick r:id="rId3"/>
              </a:rPr>
              <a:t>douimet@ca.ibm.com</a:t>
            </a:r>
            <a:r>
              <a:rPr lang="en-US" sz="1200" kern="0" dirty="0"/>
              <a:t>)</a:t>
            </a:r>
          </a:p>
          <a:p>
            <a:pPr marL="346075" lvl="1" indent="-171450">
              <a:defRPr/>
            </a:pPr>
            <a:r>
              <a:rPr lang="en-US" sz="1200" kern="0" dirty="0"/>
              <a:t>Jay Boileau (</a:t>
            </a:r>
            <a:r>
              <a:rPr lang="en-US" sz="1200" kern="0" dirty="0">
                <a:hlinkClick r:id="rId4"/>
              </a:rPr>
              <a:t>boileau@ca.ibm.com</a:t>
            </a:r>
            <a:r>
              <a:rPr lang="en-US" sz="1200" kern="0" dirty="0"/>
              <a:t>)</a:t>
            </a:r>
          </a:p>
          <a:p>
            <a:pPr marL="346075" lvl="1" indent="-171450">
              <a:defRPr/>
            </a:pPr>
            <a:r>
              <a:rPr lang="en-US" sz="1200" kern="0" dirty="0"/>
              <a:t>Ben </a:t>
            </a:r>
            <a:r>
              <a:rPr lang="en-US" sz="1200" kern="0" dirty="0" err="1"/>
              <a:t>Antin</a:t>
            </a:r>
            <a:r>
              <a:rPr lang="en-US" sz="1200" kern="0" dirty="0"/>
              <a:t> (</a:t>
            </a:r>
            <a:r>
              <a:rPr lang="en-US" sz="1200" kern="0" dirty="0">
                <a:hlinkClick r:id="rId5"/>
              </a:rPr>
              <a:t>bantin@us.ibm.com</a:t>
            </a:r>
            <a:r>
              <a:rPr lang="en-US" sz="1200" kern="0" dirty="0"/>
              <a:t>)</a:t>
            </a:r>
          </a:p>
          <a:p>
            <a:pPr marL="346075" lvl="1" indent="-171450">
              <a:defRPr/>
            </a:pPr>
            <a:r>
              <a:rPr lang="en-US" sz="1200" kern="0" dirty="0"/>
              <a:t>Tod </a:t>
            </a:r>
            <a:r>
              <a:rPr lang="en-US" sz="1200" kern="0" dirty="0" err="1"/>
              <a:t>DeBie</a:t>
            </a:r>
            <a:r>
              <a:rPr lang="en-US" sz="1200" kern="0" dirty="0"/>
              <a:t> (</a:t>
            </a:r>
            <a:r>
              <a:rPr lang="en-US" sz="1200" kern="0" dirty="0">
                <a:hlinkClick r:id="rId6"/>
              </a:rPr>
              <a:t>tod@ibm.com</a:t>
            </a:r>
            <a:r>
              <a:rPr lang="en-US" sz="1200" kern="0" dirty="0"/>
              <a:t>)</a:t>
            </a:r>
          </a:p>
          <a:p>
            <a:pPr marL="346075" lvl="1" indent="-171450">
              <a:defRPr/>
            </a:pPr>
            <a:r>
              <a:rPr lang="en-US" sz="1200" kern="0" dirty="0"/>
              <a:t>Sydney Adams (</a:t>
            </a:r>
            <a:r>
              <a:rPr lang="en-US" sz="1200" kern="0" dirty="0">
                <a:hlinkClick r:id="rId7"/>
              </a:rPr>
              <a:t>Sydney.Adams@ibm.com</a:t>
            </a:r>
            <a:r>
              <a:rPr lang="en-US" sz="1200" kern="0" dirty="0"/>
              <a:t>)</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0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0878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7" name="Title 3"/>
          <p:cNvSpPr>
            <a:spLocks noGrp="1"/>
          </p:cNvSpPr>
          <p:nvPr>
            <p:ph type="title"/>
          </p:nvPr>
        </p:nvSpPr>
        <p:spPr>
          <a:xfrm>
            <a:off x="457199" y="407562"/>
            <a:ext cx="8229602" cy="8958688"/>
          </a:xfrm>
        </p:spPr>
        <p:txBody>
          <a:bodyPr/>
          <a:lstStyle>
            <a:lvl1pPr>
              <a:lnSpc>
                <a:spcPct val="90000"/>
              </a:lnSpc>
              <a:defRPr sz="4800" b="0">
                <a:solidFill>
                  <a:schemeClr val="bg2"/>
                </a:solidFill>
              </a:defRPr>
            </a:lvl1pPr>
          </a:lstStyle>
          <a:p>
            <a:r>
              <a:rPr lang="en-US" dirty="0"/>
              <a:t>Click to edit Master title style</a:t>
            </a:r>
          </a:p>
        </p:txBody>
      </p:sp>
      <p:sp>
        <p:nvSpPr>
          <p:cNvPr id="8" name="Footer Placeholder 1"/>
          <p:cNvSpPr>
            <a:spLocks noGrp="1"/>
          </p:cNvSpPr>
          <p:nvPr>
            <p:ph type="ftr" sz="quarter" idx="10"/>
          </p:nvPr>
        </p:nvSpPr>
        <p:spPr>
          <a:xfrm>
            <a:off x="457200" y="9656064"/>
            <a:ext cx="12801600" cy="274320"/>
          </a:xfrm>
        </p:spPr>
        <p:txBody>
          <a:bodyPr/>
          <a:lstStyle>
            <a:lvl1pPr>
              <a:defRPr>
                <a:solidFill>
                  <a:schemeClr val="bg2"/>
                </a:solidFill>
              </a:defRPr>
            </a:lvl1pPr>
          </a:lstStyle>
          <a:p>
            <a:r>
              <a:rPr lang="de-DE" dirty="0"/>
              <a:t>Think 2022 / May, 2022 / © 2022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612819" y="9342374"/>
            <a:ext cx="1217982" cy="493776"/>
          </a:xfrm>
          <a:prstGeom prst="rect">
            <a:avLst/>
          </a:prstGeom>
        </p:spPr>
      </p:pic>
    </p:spTree>
    <p:extLst>
      <p:ext uri="{BB962C8B-B14F-4D97-AF65-F5344CB8AC3E}">
        <p14:creationId xmlns:p14="http://schemas.microsoft.com/office/powerpoint/2010/main" val="243059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6"/>
            <a:ext cx="8229600" cy="191871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8" name="Text Placeholder 7"/>
          <p:cNvSpPr>
            <a:spLocks noGrp="1"/>
          </p:cNvSpPr>
          <p:nvPr>
            <p:ph type="body" sz="quarter" idx="12"/>
          </p:nvPr>
        </p:nvSpPr>
        <p:spPr>
          <a:xfrm>
            <a:off x="457200" y="2249425"/>
            <a:ext cx="8229600" cy="717169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49425"/>
            <a:ext cx="8229600" cy="717169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1582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text (split background) 3tx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87000"/>
          </a:xfrm>
          <a:prstGeom prst="rect">
            <a:avLst/>
          </a:prstGeom>
          <a:solidFill>
            <a:schemeClr val="bg1"/>
          </a:solidFill>
        </p:spPr>
        <p:txBody>
          <a:bodyPr wrap="square" lIns="0" tIns="0" rIns="0" bIns="0" rtlCol="0" anchor="ctr">
            <a:noAutofit/>
          </a:bodyPr>
          <a:lstStyle/>
          <a:p>
            <a:pPr algn="ctr"/>
            <a:endParaRPr lang="en-US" sz="2397"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2519109"/>
            <a:ext cx="8247888" cy="6672137"/>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96CAD4D-2997-2E42-86C9-23581085C3DE}"/>
              </a:ext>
            </a:extLst>
          </p:cNvPr>
          <p:cNvSpPr>
            <a:spLocks noGrp="1"/>
          </p:cNvSpPr>
          <p:nvPr>
            <p:ph type="body" sz="quarter" idx="13"/>
          </p:nvPr>
        </p:nvSpPr>
        <p:spPr>
          <a:xfrm>
            <a:off x="438912" y="401964"/>
            <a:ext cx="8247888" cy="112367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7FADEF06-A32A-ED42-90BA-0781490D3B9E}"/>
              </a:ext>
            </a:extLst>
          </p:cNvPr>
          <p:cNvSpPr>
            <a:spLocks noGrp="1"/>
          </p:cNvSpPr>
          <p:nvPr>
            <p:ph type="body" sz="quarter" idx="14"/>
          </p:nvPr>
        </p:nvSpPr>
        <p:spPr>
          <a:xfrm>
            <a:off x="457200" y="2521409"/>
            <a:ext cx="8247888" cy="66689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074198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4 bar conten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13716000" cy="10287000"/>
          </a:xfrm>
          <a:prstGeom prst="rect">
            <a:avLst/>
          </a:prstGeom>
          <a:solidFill>
            <a:schemeClr val="bg1"/>
          </a:solidFill>
        </p:spPr>
        <p:txBody>
          <a:bodyPr wrap="square" lIns="0" tIns="0" rIns="0" bIns="0" rtlCol="0" anchor="ctr">
            <a:noAutofit/>
          </a:bodyPr>
          <a:lstStyle/>
          <a:p>
            <a:pPr algn="ctr"/>
            <a:endParaRPr lang="en-US" sz="2397"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5020056" y="1228716"/>
            <a:ext cx="9153144" cy="7762497"/>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96CAD4D-2997-2E42-86C9-23581085C3DE}"/>
              </a:ext>
            </a:extLst>
          </p:cNvPr>
          <p:cNvSpPr>
            <a:spLocks noGrp="1"/>
          </p:cNvSpPr>
          <p:nvPr>
            <p:ph type="body" sz="quarter" idx="13"/>
          </p:nvPr>
        </p:nvSpPr>
        <p:spPr>
          <a:xfrm>
            <a:off x="438912" y="401964"/>
            <a:ext cx="3675888" cy="906513"/>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7FADEF06-A32A-ED42-90BA-0781490D3B9E}"/>
              </a:ext>
            </a:extLst>
          </p:cNvPr>
          <p:cNvSpPr>
            <a:spLocks noGrp="1"/>
          </p:cNvSpPr>
          <p:nvPr>
            <p:ph type="body" sz="quarter" idx="14"/>
          </p:nvPr>
        </p:nvSpPr>
        <p:spPr>
          <a:xfrm>
            <a:off x="457201" y="1231017"/>
            <a:ext cx="3681167" cy="77601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68482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op bar (2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356DBB-AE92-274B-A659-6C2A93317791}"/>
              </a:ext>
            </a:extLst>
          </p:cNvPr>
          <p:cNvSpPr/>
          <p:nvPr userDrawn="1"/>
        </p:nvSpPr>
        <p:spPr bwMode="auto">
          <a:xfrm>
            <a:off x="0" y="2049540"/>
            <a:ext cx="18288000" cy="823746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7" tIns="35967" rIns="35967" bIns="35967" numCol="1" rtlCol="0" anchor="t" anchorCtr="0" compatLnSpc="1">
            <a:prstTxWarp prst="textNoShape">
              <a:avLst/>
            </a:prstTxWarp>
          </a:bodyPr>
          <a:lstStyle/>
          <a:p>
            <a:pPr marL="0" marR="0" indent="0" algn="l" defTabSz="913485" rtl="0" eaLnBrk="1" fontAlgn="base" latinLnBrk="0" hangingPunct="1">
              <a:lnSpc>
                <a:spcPct val="90000"/>
              </a:lnSpc>
              <a:spcBef>
                <a:spcPct val="0"/>
              </a:spcBef>
              <a:spcAft>
                <a:spcPct val="0"/>
              </a:spcAft>
              <a:buClrTx/>
              <a:buSzTx/>
              <a:buFontTx/>
              <a:buNone/>
              <a:tabLst/>
            </a:pPr>
            <a:endParaRPr kumimoji="0" lang="en-US" sz="1398"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7170"/>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7170"/>
            <a:ext cx="11978640"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64275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8"/>
            <a:ext cx="8284464" cy="8589264"/>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269757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338"/>
            <a:ext cx="8284464" cy="858926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24021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944120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p:cNvSpPr>
            <a:spLocks noGrp="1"/>
          </p:cNvSpPr>
          <p:nvPr>
            <p:ph type="body" sz="quarter" idx="13"/>
          </p:nvPr>
        </p:nvSpPr>
        <p:spPr>
          <a:xfrm>
            <a:off x="438912" y="2487170"/>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3500"/>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3500"/>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0328"/>
            <a:ext cx="9144000" cy="5146674"/>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9938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2700"/>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048130"/>
            <a:ext cx="18288000" cy="823887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10659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144"/>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3500"/>
            <a:ext cx="4572006" cy="5143500"/>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1998">
                <a:solidFill>
                  <a:schemeClr val="tx1"/>
                </a:solidFill>
              </a:defRPr>
            </a:lvl2pPr>
            <a:lvl3pPr>
              <a:buClr>
                <a:schemeClr val="tx1"/>
              </a:buClr>
              <a:defRPr sz="1998">
                <a:solidFill>
                  <a:schemeClr val="tx1"/>
                </a:solidFill>
              </a:defRPr>
            </a:lvl3pPr>
            <a:lvl4pPr>
              <a:buClr>
                <a:schemeClr val="tx1"/>
              </a:buClr>
              <a:defRPr sz="1998">
                <a:solidFill>
                  <a:schemeClr val="tx1"/>
                </a:solidFill>
              </a:defRPr>
            </a:lvl4pPr>
            <a:lvl5pPr>
              <a:buClr>
                <a:schemeClr val="tx1"/>
              </a:buClr>
              <a:defRPr sz="19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88642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6" name="Text Placeholder"/>
          <p:cNvSpPr>
            <a:spLocks noGrp="1"/>
          </p:cNvSpPr>
          <p:nvPr>
            <p:ph type="body" sz="quarter" idx="12"/>
          </p:nvPr>
        </p:nvSpPr>
        <p:spPr>
          <a:xfrm>
            <a:off x="438912" y="2487170"/>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7170"/>
            <a:ext cx="12801600"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3337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2960"/>
            <a:ext cx="12801600" cy="1280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6" name="Text Placeholder 5"/>
          <p:cNvSpPr>
            <a:spLocks noGrp="1"/>
          </p:cNvSpPr>
          <p:nvPr>
            <p:ph type="body" sz="quarter" idx="12"/>
          </p:nvPr>
        </p:nvSpPr>
        <p:spPr>
          <a:xfrm>
            <a:off x="9601200" y="2186940"/>
            <a:ext cx="8229600" cy="7179312"/>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337"/>
            <a:ext cx="8229600" cy="600074"/>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6941"/>
            <a:ext cx="8229600" cy="717931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1606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p>
        </p:txBody>
      </p:sp>
      <p:sp>
        <p:nvSpPr>
          <p:cNvPr id="6" name="Text Placeholder"/>
          <p:cNvSpPr>
            <a:spLocks noGrp="1"/>
          </p:cNvSpPr>
          <p:nvPr>
            <p:ph type="body" sz="quarter" idx="12"/>
          </p:nvPr>
        </p:nvSpPr>
        <p:spPr>
          <a:xfrm>
            <a:off x="438912" y="2487170"/>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96056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70"/>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7170"/>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19212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p>
        </p:txBody>
      </p:sp>
      <p:sp>
        <p:nvSpPr>
          <p:cNvPr id="6" name="Text Placeholder 1"/>
          <p:cNvSpPr>
            <a:spLocks noGrp="1"/>
          </p:cNvSpPr>
          <p:nvPr>
            <p:ph type="body" sz="quarter" idx="12"/>
          </p:nvPr>
        </p:nvSpPr>
        <p:spPr>
          <a:xfrm>
            <a:off x="438912" y="2487170"/>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7170"/>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2304"/>
            <a:ext cx="8284464" cy="6559296"/>
          </a:xfrm>
        </p:spPr>
        <p:txBody>
          <a:bodyPr/>
          <a:lstStyle>
            <a:lvl1pPr>
              <a:defRPr sz="479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279616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ase study 3: title, text 1/4 image">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F56CD280-2CD4-264F-8145-C0963CD6D6F0}"/>
              </a:ext>
            </a:extLst>
          </p:cNvPr>
          <p:cNvSpPr/>
          <p:nvPr userDrawn="1"/>
        </p:nvSpPr>
        <p:spPr>
          <a:xfrm>
            <a:off x="9144000" y="5143500"/>
            <a:ext cx="9144000" cy="5158824"/>
          </a:xfrm>
          <a:prstGeom prst="rect">
            <a:avLst/>
          </a:prstGeom>
          <a:solidFill>
            <a:srgbClr val="FFFFFF"/>
          </a:solidFill>
          <a:ln w="3175">
            <a:miter lim="400000"/>
          </a:ln>
        </p:spPr>
        <p:txBody>
          <a:bodyPr lIns="0" tIns="0" rIns="0" bIns="0" anchor="ctr"/>
          <a:lstStyle/>
          <a:p>
            <a:pPr algn="ctr" defTabSz="618506">
              <a:defRPr sz="3000">
                <a:solidFill>
                  <a:srgbClr val="FFFFFF"/>
                </a:solidFill>
                <a:latin typeface="Helvetica Neue Medium"/>
                <a:ea typeface="Helvetica Neue Medium"/>
                <a:cs typeface="Helvetica Neue Medium"/>
                <a:sym typeface="Helvetica Neue Medium"/>
              </a:defRPr>
            </a:pPr>
            <a:endParaRPr sz="2249"/>
          </a:p>
        </p:txBody>
      </p:sp>
      <p:sp>
        <p:nvSpPr>
          <p:cNvPr id="2" name="Title"/>
          <p:cNvSpPr>
            <a:spLocks noGrp="1"/>
          </p:cNvSpPr>
          <p:nvPr>
            <p:ph type="title"/>
          </p:nvPr>
        </p:nvSpPr>
        <p:spPr>
          <a:xfrm>
            <a:off x="420624" y="1248245"/>
            <a:ext cx="8284464" cy="1733355"/>
          </a:xfrm>
        </p:spPr>
        <p:txBody>
          <a:bodyPr/>
          <a:lstStyle/>
          <a:p>
            <a:r>
              <a:rPr lang="en-US" dirty="0"/>
              <a:t>Click to edit Master title style</a:t>
            </a:r>
          </a:p>
        </p:txBody>
      </p:sp>
      <p:sp>
        <p:nvSpPr>
          <p:cNvPr id="8" name="Text Placeholder 1"/>
          <p:cNvSpPr>
            <a:spLocks noGrp="1"/>
          </p:cNvSpPr>
          <p:nvPr>
            <p:ph type="body" sz="quarter" idx="13"/>
          </p:nvPr>
        </p:nvSpPr>
        <p:spPr>
          <a:xfrm>
            <a:off x="438912" y="3219451"/>
            <a:ext cx="8247888" cy="60867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4" name="Text Placeholder 13">
            <a:extLst>
              <a:ext uri="{FF2B5EF4-FFF2-40B4-BE49-F238E27FC236}">
                <a16:creationId xmlns:a16="http://schemas.microsoft.com/office/drawing/2014/main" id="{3F2FA9E2-B78F-EC43-A438-30397DC3D699}"/>
              </a:ext>
            </a:extLst>
          </p:cNvPr>
          <p:cNvSpPr>
            <a:spLocks noGrp="1"/>
          </p:cNvSpPr>
          <p:nvPr>
            <p:ph type="body" sz="quarter" idx="15"/>
          </p:nvPr>
        </p:nvSpPr>
        <p:spPr>
          <a:xfrm>
            <a:off x="438912" y="401964"/>
            <a:ext cx="8247888" cy="64209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9">
            <a:extLst>
              <a:ext uri="{FF2B5EF4-FFF2-40B4-BE49-F238E27FC236}">
                <a16:creationId xmlns:a16="http://schemas.microsoft.com/office/drawing/2014/main" id="{DCFCCB7F-F60A-B247-B852-58A6F623CF40}"/>
              </a:ext>
            </a:extLst>
          </p:cNvPr>
          <p:cNvSpPr>
            <a:spLocks noGrp="1"/>
          </p:cNvSpPr>
          <p:nvPr>
            <p:ph type="body" sz="quarter" idx="18" hasCustomPrompt="1"/>
          </p:nvPr>
        </p:nvSpPr>
        <p:spPr>
          <a:xfrm>
            <a:off x="9573768" y="5280342"/>
            <a:ext cx="2871216" cy="2804612"/>
          </a:xfrm>
        </p:spPr>
        <p:txBody>
          <a:bodyPr/>
          <a:lstStyle>
            <a:lvl1pPr>
              <a:spcBef>
                <a:spcPts val="0"/>
              </a:spcBef>
              <a:spcAft>
                <a:spcPts val="750"/>
              </a:spcAft>
              <a:defRPr sz="11090" b="1" i="0">
                <a:latin typeface="IBM Plex Mono SemiBold" panose="020B0509050203000203" pitchFamily="49" charset="77"/>
              </a:defRPr>
            </a:lvl1pPr>
            <a:lvl2pPr marL="0" indent="0">
              <a:spcBef>
                <a:spcPts val="0"/>
              </a:spcBef>
              <a:buFontTx/>
              <a:buNone/>
              <a:defRPr/>
            </a:lvl2pPr>
            <a:lvl3pPr marL="338000" indent="0">
              <a:buNone/>
              <a:defRPr/>
            </a:lvl3pPr>
          </a:lstStyle>
          <a:p>
            <a:pPr lvl="0"/>
            <a:r>
              <a:rPr lang="en-US" dirty="0"/>
              <a:t>#x</a:t>
            </a:r>
          </a:p>
          <a:p>
            <a:pPr lvl="1"/>
            <a:r>
              <a:rPr lang="en-US" dirty="0"/>
              <a:t>Second level</a:t>
            </a:r>
          </a:p>
        </p:txBody>
      </p:sp>
      <p:sp>
        <p:nvSpPr>
          <p:cNvPr id="22" name="Text Placeholder 21">
            <a:extLst>
              <a:ext uri="{FF2B5EF4-FFF2-40B4-BE49-F238E27FC236}">
                <a16:creationId xmlns:a16="http://schemas.microsoft.com/office/drawing/2014/main" id="{E00515E3-629F-9A46-93A4-CAF744D2CA98}"/>
              </a:ext>
            </a:extLst>
          </p:cNvPr>
          <p:cNvSpPr>
            <a:spLocks noGrp="1"/>
          </p:cNvSpPr>
          <p:nvPr>
            <p:ph type="body" sz="quarter" idx="19" hasCustomPrompt="1"/>
          </p:nvPr>
        </p:nvSpPr>
        <p:spPr>
          <a:xfrm>
            <a:off x="14008608" y="5536137"/>
            <a:ext cx="3483864" cy="2978187"/>
          </a:xfrm>
        </p:spPr>
        <p:txBody>
          <a:bodyPr/>
          <a:lstStyle>
            <a:lvl1pPr marL="173562" indent="-173562">
              <a:spcBef>
                <a:spcPts val="0"/>
              </a:spcBef>
              <a:defRPr sz="2598" b="1" i="1">
                <a:latin typeface="IBM Plex Sans" panose="020B0503050203000203" pitchFamily="34" charset="0"/>
              </a:defRPr>
            </a:lvl1pPr>
            <a:lvl2pPr marL="173562" indent="0">
              <a:spcBef>
                <a:spcPts val="1599"/>
              </a:spcBef>
              <a:buFontTx/>
              <a:buNone/>
              <a:defRPr sz="1299" b="1" i="0">
                <a:latin typeface="IBM Plex Sans" panose="020B0503050203000203" pitchFamily="34" charset="0"/>
              </a:defRPr>
            </a:lvl2pPr>
            <a:lvl3pPr marL="338000" indent="0">
              <a:buNone/>
              <a:defRPr/>
            </a:lvl3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5399251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338"/>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338"/>
            <a:ext cx="12819752" cy="8589264"/>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33060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75714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4585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97136"/>
            <a:ext cx="8247888" cy="2619756"/>
          </a:xfrm>
        </p:spPr>
        <p:txBody>
          <a:bodyPr/>
          <a:lstStyle>
            <a:lvl1pPr>
              <a:spcBef>
                <a:spcPts val="0"/>
              </a:spcBef>
              <a:defRPr sz="2997"/>
            </a:lvl1pPr>
            <a:lvl2pPr marL="0" indent="0">
              <a:spcBef>
                <a:spcPts val="0"/>
              </a:spcBef>
              <a:buNone/>
              <a:defRPr/>
            </a:lvl2pPr>
            <a:lvl3pPr marL="402827" indent="0">
              <a:buNone/>
              <a:defRPr/>
            </a:lvl3pPr>
            <a:lvl4pPr marL="869093" indent="0">
              <a:buNone/>
              <a:defRPr/>
            </a:lvl4pPr>
            <a:lvl5pPr marL="126240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19088"/>
            <a:ext cx="12819888" cy="2615184"/>
          </a:xfrm>
        </p:spPr>
        <p:txBody>
          <a:bodyPr anchor="b"/>
          <a:lstStyle>
            <a:lvl1pPr>
              <a:spcBef>
                <a:spcPts val="600"/>
              </a:spcBef>
              <a:defRPr sz="1199"/>
            </a:lvl1pPr>
            <a:lvl2pPr>
              <a:defRPr sz="1199"/>
            </a:lvl2pPr>
            <a:lvl3pPr>
              <a:defRPr sz="1199"/>
            </a:lvl3pPr>
            <a:lvl4pPr>
              <a:defRPr sz="1199"/>
            </a:lvl4pPr>
            <a:lvl5pPr>
              <a:defRPr sz="1199"/>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859349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descr="IBM 8-bar logo">
            <a:extLst>
              <a:ext uri="{FF2B5EF4-FFF2-40B4-BE49-F238E27FC236}">
                <a16:creationId xmlns:a16="http://schemas.microsoft.com/office/drawing/2014/main" id="{4BC4BA91-9A68-F744-82D0-EBC31189A04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46392" y="4625771"/>
            <a:ext cx="2595216" cy="1035464"/>
          </a:xfrm>
          <a:prstGeom prst="rect">
            <a:avLst/>
          </a:prstGeom>
        </p:spPr>
      </p:pic>
    </p:spTree>
    <p:extLst>
      <p:ext uri="{BB962C8B-B14F-4D97-AF65-F5344CB8AC3E}">
        <p14:creationId xmlns:p14="http://schemas.microsoft.com/office/powerpoint/2010/main" val="16384777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pic>
        <p:nvPicPr>
          <p:cNvPr id="6" name="Pictur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87625" y="9385106"/>
            <a:ext cx="1043178" cy="416216"/>
          </a:xfrm>
          <a:prstGeom prst="rect">
            <a:avLst/>
          </a:prstGeom>
        </p:spPr>
      </p:pic>
    </p:spTree>
    <p:extLst>
      <p:ext uri="{BB962C8B-B14F-4D97-AF65-F5344CB8AC3E}">
        <p14:creationId xmlns:p14="http://schemas.microsoft.com/office/powerpoint/2010/main" val="1404137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6"/>
            <a:ext cx="8229600" cy="100431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dirty="0"/>
              <a:t>Think 2022 / May, 2022 / © 2022 IBM Corporation</a:t>
            </a:r>
          </a:p>
        </p:txBody>
      </p:sp>
      <p:sp>
        <p:nvSpPr>
          <p:cNvPr id="6" name="Content Placeholder 5"/>
          <p:cNvSpPr>
            <a:spLocks noGrp="1"/>
          </p:cNvSpPr>
          <p:nvPr>
            <p:ph sz="quarter" idx="12"/>
          </p:nvPr>
        </p:nvSpPr>
        <p:spPr>
          <a:xfrm>
            <a:off x="457200" y="1991037"/>
            <a:ext cx="8229600" cy="7375214"/>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3297"/>
            <a:ext cx="8229600" cy="7132954"/>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28382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898628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0200"/>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9"/>
            <a:ext cx="8247888" cy="6504432"/>
          </a:xfrm>
        </p:spPr>
        <p:txBody>
          <a:bodyPr/>
          <a:lstStyle>
            <a:lvl1pPr>
              <a:spcBef>
                <a:spcPts val="0"/>
              </a:spcBef>
              <a:defRPr/>
            </a:lvl1pPr>
            <a:lvl2pPr marL="0" indent="0">
              <a:spcBef>
                <a:spcPts val="0"/>
              </a:spcBef>
              <a:buNone/>
              <a:defRPr/>
            </a:lvl2pPr>
            <a:lvl3pPr marL="402867" indent="0">
              <a:buNone/>
              <a:defRPr/>
            </a:lvl3pPr>
            <a:lvl4pPr marL="869179" indent="0">
              <a:buNone/>
              <a:defRPr/>
            </a:lvl4pPr>
            <a:lvl5pPr marL="1262529"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7169"/>
            <a:ext cx="8247888" cy="6504432"/>
          </a:xfrm>
        </p:spPr>
        <p:txBody>
          <a:bodyPr/>
          <a:lstStyle>
            <a:lvl1pPr>
              <a:spcBef>
                <a:spcPts val="0"/>
              </a:spcBef>
              <a:defRPr/>
            </a:lvl1pPr>
            <a:lvl2pPr marL="0" indent="0">
              <a:spcBef>
                <a:spcPts val="0"/>
              </a:spcBef>
              <a:buNone/>
              <a:defRPr/>
            </a:lvl2pPr>
            <a:lvl3pPr marL="402867" indent="0">
              <a:buNone/>
              <a:defRPr/>
            </a:lvl3pPr>
            <a:lvl4pPr marL="869179" indent="0">
              <a:buNone/>
              <a:defRPr/>
            </a:lvl4pPr>
            <a:lvl5pPr marL="1262529"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873093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2" y="438912"/>
            <a:ext cx="8266176" cy="1609344"/>
          </a:xfrm>
        </p:spPr>
        <p:txBody>
          <a:bodyPr/>
          <a:lstStyle>
            <a:lvl1pPr>
              <a:defRPr sz="3197"/>
            </a:lvl1pPr>
          </a:lstStyle>
          <a:p>
            <a:r>
              <a:rPr lang="en-US" dirty="0"/>
              <a:t>Click to edit Master title style</a:t>
            </a:r>
          </a:p>
        </p:txBody>
      </p:sp>
      <p:sp>
        <p:nvSpPr>
          <p:cNvPr id="6" name="Text Placeholder"/>
          <p:cNvSpPr>
            <a:spLocks noGrp="1"/>
          </p:cNvSpPr>
          <p:nvPr>
            <p:ph type="body" sz="quarter" idx="12"/>
          </p:nvPr>
        </p:nvSpPr>
        <p:spPr>
          <a:xfrm>
            <a:off x="274320" y="2267712"/>
            <a:ext cx="8412480" cy="6723888"/>
          </a:xfrm>
        </p:spPr>
        <p:txBody>
          <a:bodyPr/>
          <a:lstStyle>
            <a:lvl1pPr>
              <a:lnSpc>
                <a:spcPct val="90000"/>
              </a:lnSpc>
              <a:defRPr sz="19183"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777461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2" y="438912"/>
            <a:ext cx="8266176" cy="1609344"/>
          </a:xfrm>
        </p:spPr>
        <p:txBody>
          <a:bodyPr/>
          <a:lstStyle>
            <a:lvl1pPr>
              <a:defRPr sz="3197"/>
            </a:lvl1pPr>
          </a:lstStyle>
          <a:p>
            <a:r>
              <a:rPr lang="en-US" dirty="0"/>
              <a:t>Click to edit Master title style</a:t>
            </a:r>
          </a:p>
        </p:txBody>
      </p:sp>
      <p:sp>
        <p:nvSpPr>
          <p:cNvPr id="6" name="Text Placeholder"/>
          <p:cNvSpPr>
            <a:spLocks noGrp="1"/>
          </p:cNvSpPr>
          <p:nvPr>
            <p:ph type="body" sz="quarter" idx="12"/>
          </p:nvPr>
        </p:nvSpPr>
        <p:spPr>
          <a:xfrm>
            <a:off x="274320" y="2267712"/>
            <a:ext cx="8412480" cy="6723888"/>
          </a:xfrm>
        </p:spPr>
        <p:txBody>
          <a:bodyPr/>
          <a:lstStyle>
            <a:lvl1pPr>
              <a:lnSpc>
                <a:spcPct val="90000"/>
              </a:lnSpc>
              <a:defRPr sz="19183"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87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9477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46038" y="182880"/>
            <a:ext cx="17556344" cy="8808720"/>
          </a:xfrm>
        </p:spPr>
        <p:txBody>
          <a:bodyPr/>
          <a:lstStyle>
            <a:lvl1pPr>
              <a:defRPr sz="19183" b="0" i="0">
                <a:latin typeface="IBM Plex Sans ExtraLight" panose="020B03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232740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med text gray">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336"/>
            <a:ext cx="8247888" cy="112367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4DB84F28-E60E-6B4F-AF6F-2B269A2ACE7C}"/>
              </a:ext>
            </a:extLst>
          </p:cNvPr>
          <p:cNvSpPr>
            <a:spLocks noGrp="1"/>
          </p:cNvSpPr>
          <p:nvPr>
            <p:ph type="body" sz="quarter" idx="13"/>
          </p:nvPr>
        </p:nvSpPr>
        <p:spPr>
          <a:xfrm>
            <a:off x="393192" y="2302156"/>
            <a:ext cx="13780008" cy="6687216"/>
          </a:xfrm>
        </p:spPr>
        <p:txBody>
          <a:bodyPr/>
          <a:lstStyle>
            <a:lvl1pPr>
              <a:defRPr sz="9591"/>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40251992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ig top (four columns)">
    <p:spTree>
      <p:nvGrpSpPr>
        <p:cNvPr id="1" name=""/>
        <p:cNvGrpSpPr/>
        <p:nvPr/>
      </p:nvGrpSpPr>
      <p:grpSpPr>
        <a:xfrm>
          <a:off x="0" y="0"/>
          <a:ext cx="0" cy="0"/>
          <a:chOff x="0" y="0"/>
          <a:chExt cx="0" cy="0"/>
        </a:xfrm>
      </p:grpSpPr>
      <p:sp>
        <p:nvSpPr>
          <p:cNvPr id="2" name="Title"/>
          <p:cNvSpPr>
            <a:spLocks noGrp="1"/>
          </p:cNvSpPr>
          <p:nvPr>
            <p:ph type="title"/>
          </p:nvPr>
        </p:nvSpPr>
        <p:spPr>
          <a:xfrm>
            <a:off x="393192" y="337546"/>
            <a:ext cx="17410176" cy="2939829"/>
          </a:xfrm>
        </p:spPr>
        <p:txBody>
          <a:bodyPr/>
          <a:lstStyle>
            <a:lvl1pPr>
              <a:defRPr sz="9591" b="0" i="0">
                <a:latin typeface="IBM Plex Sans ExtraLight" panose="020B0303050203000203" pitchFamily="34" charset="0"/>
              </a:defRPr>
            </a:lvl1pPr>
          </a:lstStyle>
          <a:p>
            <a:r>
              <a:rPr lang="en-US" dirty="0"/>
              <a:t>Click to edit Master title style</a:t>
            </a:r>
          </a:p>
        </p:txBody>
      </p:sp>
      <p:sp>
        <p:nvSpPr>
          <p:cNvPr id="6" name="Text Placeholder 1"/>
          <p:cNvSpPr>
            <a:spLocks noGrp="1"/>
          </p:cNvSpPr>
          <p:nvPr>
            <p:ph type="body" sz="quarter" idx="12"/>
          </p:nvPr>
        </p:nvSpPr>
        <p:spPr>
          <a:xfrm>
            <a:off x="438912" y="5070226"/>
            <a:ext cx="3675888" cy="3920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5070226"/>
            <a:ext cx="3675888" cy="3920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5070226"/>
            <a:ext cx="3675888" cy="3920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5070226"/>
            <a:ext cx="3675888" cy="3920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39196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337"/>
            <a:ext cx="11125070" cy="858926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86264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337"/>
            <a:ext cx="8284464" cy="8589264"/>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337"/>
            <a:ext cx="8247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197531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9"/>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7169"/>
            <a:ext cx="8247752"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3490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2960"/>
            <a:ext cx="12801600" cy="1280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6" name="Text Placeholder 5"/>
          <p:cNvSpPr>
            <a:spLocks noGrp="1"/>
          </p:cNvSpPr>
          <p:nvPr>
            <p:ph type="body" sz="quarter" idx="12"/>
          </p:nvPr>
        </p:nvSpPr>
        <p:spPr>
          <a:xfrm>
            <a:off x="9601200" y="2186939"/>
            <a:ext cx="3657600" cy="717931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337"/>
            <a:ext cx="8229600" cy="600074"/>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6939"/>
            <a:ext cx="3657600" cy="717931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6939"/>
            <a:ext cx="3657600" cy="717931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6939"/>
            <a:ext cx="3657600" cy="717931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0265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text 3txt">
    <p:spTree>
      <p:nvGrpSpPr>
        <p:cNvPr id="1" name=""/>
        <p:cNvGrpSpPr/>
        <p:nvPr/>
      </p:nvGrpSpPr>
      <p:grpSpPr>
        <a:xfrm>
          <a:off x="0" y="0"/>
          <a:ext cx="0" cy="0"/>
          <a:chOff x="0" y="0"/>
          <a:chExt cx="0" cy="0"/>
        </a:xfrm>
      </p:grpSpPr>
      <p:sp>
        <p:nvSpPr>
          <p:cNvPr id="2" name="Title"/>
          <p:cNvSpPr>
            <a:spLocks noGrp="1"/>
          </p:cNvSpPr>
          <p:nvPr>
            <p:ph type="title"/>
          </p:nvPr>
        </p:nvSpPr>
        <p:spPr>
          <a:xfrm>
            <a:off x="420624" y="1243225"/>
            <a:ext cx="8284464" cy="7683124"/>
          </a:xfrm>
        </p:spPr>
        <p:txBody>
          <a:bodyPr/>
          <a:lstStyle/>
          <a:p>
            <a:r>
              <a:rPr lang="en-US" dirty="0"/>
              <a:t>Click to edit Master title style</a:t>
            </a:r>
          </a:p>
        </p:txBody>
      </p:sp>
      <p:sp>
        <p:nvSpPr>
          <p:cNvPr id="6" name="Text Placeholder"/>
          <p:cNvSpPr>
            <a:spLocks noGrp="1"/>
          </p:cNvSpPr>
          <p:nvPr>
            <p:ph type="body" sz="quarter" idx="12"/>
          </p:nvPr>
        </p:nvSpPr>
        <p:spPr>
          <a:xfrm>
            <a:off x="438912" y="401964"/>
            <a:ext cx="8247888" cy="75901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746928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text (two columns) 3t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438912" y="2487169"/>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7169"/>
            <a:ext cx="8247752"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2DE8B5D-9D0F-5740-927D-B3825C157B05}"/>
              </a:ext>
            </a:extLst>
          </p:cNvPr>
          <p:cNvSpPr>
            <a:spLocks noGrp="1"/>
          </p:cNvSpPr>
          <p:nvPr>
            <p:ph type="body" sz="quarter" idx="14"/>
          </p:nvPr>
        </p:nvSpPr>
        <p:spPr>
          <a:xfrm>
            <a:off x="438912" y="401964"/>
            <a:ext cx="8247888" cy="112367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1892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7" name="Content Placeholder"/>
          <p:cNvSpPr>
            <a:spLocks noGrp="1"/>
          </p:cNvSpPr>
          <p:nvPr>
            <p:ph sz="quarter" idx="13"/>
          </p:nvPr>
        </p:nvSpPr>
        <p:spPr>
          <a:xfrm>
            <a:off x="420624" y="2432304"/>
            <a:ext cx="8284464" cy="6559296"/>
          </a:xfrm>
        </p:spPr>
        <p:txBody>
          <a:bodyPr/>
          <a:lstStyle>
            <a:lvl1pPr>
              <a:defRPr sz="4796"/>
            </a:lvl1pPr>
          </a:lstStyle>
          <a:p>
            <a:pPr lvl="0"/>
            <a:r>
              <a:rPr lang="en-US" dirty="0"/>
              <a:t>Click to edit Master text styles</a:t>
            </a:r>
          </a:p>
        </p:txBody>
      </p:sp>
      <p:sp>
        <p:nvSpPr>
          <p:cNvPr id="6" name="Text Placeholder"/>
          <p:cNvSpPr>
            <a:spLocks noGrp="1"/>
          </p:cNvSpPr>
          <p:nvPr>
            <p:ph type="body" sz="quarter" idx="12"/>
          </p:nvPr>
        </p:nvSpPr>
        <p:spPr>
          <a:xfrm>
            <a:off x="9582912" y="2487169"/>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51937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167900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p:cNvSpPr>
            <a:spLocks noGrp="1"/>
          </p:cNvSpPr>
          <p:nvPr>
            <p:ph type="body" sz="quarter" idx="13"/>
          </p:nvPr>
        </p:nvSpPr>
        <p:spPr>
          <a:xfrm>
            <a:off x="438912" y="2487169"/>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891707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text, half-image 3txt">
    <p:spTree>
      <p:nvGrpSpPr>
        <p:cNvPr id="1" name=""/>
        <p:cNvGrpSpPr/>
        <p:nvPr/>
      </p:nvGrpSpPr>
      <p:grpSpPr>
        <a:xfrm>
          <a:off x="0" y="0"/>
          <a:ext cx="0" cy="0"/>
          <a:chOff x="0" y="0"/>
          <a:chExt cx="0" cy="0"/>
        </a:xfrm>
      </p:grpSpPr>
      <p:sp>
        <p:nvSpPr>
          <p:cNvPr id="2" name="Title"/>
          <p:cNvSpPr>
            <a:spLocks noGrp="1"/>
          </p:cNvSpPr>
          <p:nvPr>
            <p:ph type="title"/>
          </p:nvPr>
        </p:nvSpPr>
        <p:spPr>
          <a:xfrm>
            <a:off x="420624" y="2514057"/>
            <a:ext cx="8284464" cy="5181367"/>
          </a:xfrm>
        </p:spPr>
        <p:txBody>
          <a:bodyPr/>
          <a:lstStyle/>
          <a:p>
            <a:r>
              <a:rPr lang="en-US" dirty="0"/>
              <a:t>Click to edit Master title style</a:t>
            </a:r>
          </a:p>
        </p:txBody>
      </p:sp>
      <p:sp>
        <p:nvSpPr>
          <p:cNvPr id="8" name="Text Placeholder"/>
          <p:cNvSpPr>
            <a:spLocks noGrp="1"/>
          </p:cNvSpPr>
          <p:nvPr>
            <p:ph type="body" sz="quarter" idx="13"/>
          </p:nvPr>
        </p:nvSpPr>
        <p:spPr>
          <a:xfrm>
            <a:off x="438912" y="401964"/>
            <a:ext cx="8247888" cy="112367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42562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7"/>
            <a:ext cx="8284464" cy="8589264"/>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337"/>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337"/>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588093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text (split background) GB">
    <p:spTree>
      <p:nvGrpSpPr>
        <p:cNvPr id="1" name=""/>
        <p:cNvGrpSpPr/>
        <p:nvPr/>
      </p:nvGrpSpPr>
      <p:grpSpPr>
        <a:xfrm>
          <a:off x="0" y="0"/>
          <a:ext cx="0" cy="0"/>
          <a:chOff x="0" y="0"/>
          <a:chExt cx="0" cy="0"/>
        </a:xfrm>
      </p:grpSpPr>
      <p:sp>
        <p:nvSpPr>
          <p:cNvPr id="2" name="Title"/>
          <p:cNvSpPr>
            <a:spLocks noGrp="1"/>
          </p:cNvSpPr>
          <p:nvPr>
            <p:ph type="title"/>
          </p:nvPr>
        </p:nvSpPr>
        <p:spPr>
          <a:xfrm>
            <a:off x="420626" y="402337"/>
            <a:ext cx="8284328" cy="8589264"/>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87000"/>
          </a:xfrm>
          <a:prstGeom prst="rect">
            <a:avLst/>
          </a:prstGeom>
          <a:solidFill>
            <a:schemeClr val="accent2"/>
          </a:solidFill>
        </p:spPr>
        <p:txBody>
          <a:bodyPr wrap="square" lIns="0" tIns="0" rIns="0" bIns="0" rtlCol="0" anchor="ctr">
            <a:noAutofit/>
          </a:bodyPr>
          <a:lstStyle/>
          <a:p>
            <a:pPr algn="ctr"/>
            <a:endParaRPr lang="en-US" sz="23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337"/>
            <a:ext cx="8247888" cy="858926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276707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text (split background) GW">
    <p:spTree>
      <p:nvGrpSpPr>
        <p:cNvPr id="1" name=""/>
        <p:cNvGrpSpPr/>
        <p:nvPr/>
      </p:nvGrpSpPr>
      <p:grpSpPr>
        <a:xfrm>
          <a:off x="0" y="0"/>
          <a:ext cx="0" cy="0"/>
          <a:chOff x="0" y="0"/>
          <a:chExt cx="0" cy="0"/>
        </a:xfrm>
      </p:grpSpPr>
      <p:sp>
        <p:nvSpPr>
          <p:cNvPr id="2" name="Title"/>
          <p:cNvSpPr>
            <a:spLocks noGrp="1"/>
          </p:cNvSpPr>
          <p:nvPr>
            <p:ph type="title"/>
          </p:nvPr>
        </p:nvSpPr>
        <p:spPr>
          <a:xfrm>
            <a:off x="420626" y="402337"/>
            <a:ext cx="8284328" cy="8589264"/>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87000"/>
          </a:xfrm>
          <a:prstGeom prst="rect">
            <a:avLst/>
          </a:prstGeom>
          <a:solidFill>
            <a:schemeClr val="bg1"/>
          </a:solidFill>
        </p:spPr>
        <p:txBody>
          <a:bodyPr wrap="square" lIns="0" tIns="0" rIns="0" bIns="0" rtlCol="0" anchor="ctr">
            <a:noAutofit/>
          </a:bodyPr>
          <a:lstStyle/>
          <a:p>
            <a:pPr algn="ctr"/>
            <a:endParaRPr lang="en-US" sz="23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337"/>
            <a:ext cx="8247888" cy="8589264"/>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19779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text (split background) 3tx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87000"/>
          </a:xfrm>
          <a:prstGeom prst="rect">
            <a:avLst/>
          </a:prstGeom>
          <a:solidFill>
            <a:schemeClr val="bg1"/>
          </a:solidFill>
        </p:spPr>
        <p:txBody>
          <a:bodyPr wrap="square" lIns="0" tIns="0" rIns="0" bIns="0" rtlCol="0" anchor="ctr">
            <a:noAutofit/>
          </a:bodyPr>
          <a:lstStyle/>
          <a:p>
            <a:pPr algn="ctr"/>
            <a:endParaRPr lang="en-US" sz="23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2519109"/>
            <a:ext cx="8247888" cy="6672137"/>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96CAD4D-2997-2E42-86C9-23581085C3DE}"/>
              </a:ext>
            </a:extLst>
          </p:cNvPr>
          <p:cNvSpPr>
            <a:spLocks noGrp="1"/>
          </p:cNvSpPr>
          <p:nvPr>
            <p:ph type="body" sz="quarter" idx="13"/>
          </p:nvPr>
        </p:nvSpPr>
        <p:spPr>
          <a:xfrm>
            <a:off x="438912" y="401964"/>
            <a:ext cx="8247888" cy="112367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7FADEF06-A32A-ED42-90BA-0781490D3B9E}"/>
              </a:ext>
            </a:extLst>
          </p:cNvPr>
          <p:cNvSpPr>
            <a:spLocks noGrp="1"/>
          </p:cNvSpPr>
          <p:nvPr>
            <p:ph type="body" sz="quarter" idx="14"/>
          </p:nvPr>
        </p:nvSpPr>
        <p:spPr>
          <a:xfrm>
            <a:off x="457200" y="2521408"/>
            <a:ext cx="8247888" cy="66689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311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87000"/>
          </a:xfrm>
        </p:spPr>
        <p:txBody>
          <a:bodyPr/>
          <a:lstStyle/>
          <a:p>
            <a:r>
              <a:rPr lang="en-US"/>
              <a:t>Drag picture to placeholder or click icon to add</a:t>
            </a:r>
          </a:p>
        </p:txBody>
      </p:sp>
      <p:sp>
        <p:nvSpPr>
          <p:cNvPr id="2" name="Title 1"/>
          <p:cNvSpPr>
            <a:spLocks noGrp="1"/>
          </p:cNvSpPr>
          <p:nvPr>
            <p:ph type="title"/>
          </p:nvPr>
        </p:nvSpPr>
        <p:spPr>
          <a:xfrm>
            <a:off x="457200" y="822960"/>
            <a:ext cx="8229600" cy="1280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12" name="Text Placeholder 11"/>
          <p:cNvSpPr>
            <a:spLocks noGrp="1"/>
          </p:cNvSpPr>
          <p:nvPr>
            <p:ph type="body" sz="quarter" idx="13"/>
          </p:nvPr>
        </p:nvSpPr>
        <p:spPr>
          <a:xfrm>
            <a:off x="457200" y="402337"/>
            <a:ext cx="8229600" cy="600074"/>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4561"/>
            <a:ext cx="8229600" cy="717169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53052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4 bar conten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13716000" cy="10287000"/>
          </a:xfrm>
          <a:prstGeom prst="rect">
            <a:avLst/>
          </a:prstGeom>
          <a:solidFill>
            <a:schemeClr val="bg1"/>
          </a:solidFill>
        </p:spPr>
        <p:txBody>
          <a:bodyPr wrap="square" lIns="0" tIns="0" rIns="0" bIns="0" rtlCol="0" anchor="ctr">
            <a:noAutofit/>
          </a:bodyPr>
          <a:lstStyle/>
          <a:p>
            <a:pPr algn="ctr"/>
            <a:endParaRPr lang="en-US" sz="23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5020056" y="1228716"/>
            <a:ext cx="9153144" cy="7762497"/>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96CAD4D-2997-2E42-86C9-23581085C3DE}"/>
              </a:ext>
            </a:extLst>
          </p:cNvPr>
          <p:cNvSpPr>
            <a:spLocks noGrp="1"/>
          </p:cNvSpPr>
          <p:nvPr>
            <p:ph type="body" sz="quarter" idx="13"/>
          </p:nvPr>
        </p:nvSpPr>
        <p:spPr>
          <a:xfrm>
            <a:off x="438912" y="401964"/>
            <a:ext cx="3675888" cy="906513"/>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7FADEF06-A32A-ED42-90BA-0781490D3B9E}"/>
              </a:ext>
            </a:extLst>
          </p:cNvPr>
          <p:cNvSpPr>
            <a:spLocks noGrp="1"/>
          </p:cNvSpPr>
          <p:nvPr>
            <p:ph type="body" sz="quarter" idx="14"/>
          </p:nvPr>
        </p:nvSpPr>
        <p:spPr>
          <a:xfrm>
            <a:off x="457201" y="1231016"/>
            <a:ext cx="3681167" cy="77601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182595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bar (2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356DBB-AE92-274B-A659-6C2A93317791}"/>
              </a:ext>
            </a:extLst>
          </p:cNvPr>
          <p:cNvSpPr/>
          <p:nvPr userDrawn="1"/>
        </p:nvSpPr>
        <p:spPr bwMode="auto">
          <a:xfrm>
            <a:off x="0" y="2049539"/>
            <a:ext cx="18288000" cy="823746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7" tIns="35967" rIns="35967" bIns="35967" numCol="1" rtlCol="0" anchor="t" anchorCtr="0" compatLnSpc="1">
            <a:prstTxWarp prst="textNoShape">
              <a:avLst/>
            </a:prstTxWarp>
          </a:bodyPr>
          <a:lstStyle/>
          <a:p>
            <a:pPr marL="0" marR="0" indent="0" algn="l" defTabSz="913577" rtl="0" eaLnBrk="1" fontAlgn="base" latinLnBrk="0" hangingPunct="1">
              <a:lnSpc>
                <a:spcPct val="90000"/>
              </a:lnSpc>
              <a:spcBef>
                <a:spcPct val="0"/>
              </a:spcBef>
              <a:spcAft>
                <a:spcPct val="0"/>
              </a:spcAft>
              <a:buClrTx/>
              <a:buSzTx/>
              <a:buFontTx/>
              <a:buNone/>
              <a:tabLst/>
            </a:pPr>
            <a:endParaRPr kumimoji="0" lang="en-US" sz="1399"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7169"/>
            <a:ext cx="11978640"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98326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7"/>
            <a:ext cx="8284464" cy="8589264"/>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8027589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337"/>
            <a:ext cx="8284464" cy="858926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897993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154525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p:cNvSpPr>
            <a:spLocks noGrp="1"/>
          </p:cNvSpPr>
          <p:nvPr>
            <p:ph type="body" sz="quarter" idx="13"/>
          </p:nvPr>
        </p:nvSpPr>
        <p:spPr>
          <a:xfrm>
            <a:off x="438912" y="2487169"/>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1"/>
            <a:ext cx="4572000" cy="5143500"/>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1"/>
            <a:ext cx="4572000" cy="5143500"/>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0328"/>
            <a:ext cx="9144000" cy="5146674"/>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493185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2700"/>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048130"/>
            <a:ext cx="18288000" cy="823887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562122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144"/>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3500"/>
            <a:ext cx="4572006" cy="5143500"/>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1998">
                <a:solidFill>
                  <a:schemeClr val="tx1"/>
                </a:solidFill>
              </a:defRPr>
            </a:lvl2pPr>
            <a:lvl3pPr>
              <a:buClr>
                <a:schemeClr val="tx1"/>
              </a:buClr>
              <a:defRPr sz="1998">
                <a:solidFill>
                  <a:schemeClr val="tx1"/>
                </a:solidFill>
              </a:defRPr>
            </a:lvl3pPr>
            <a:lvl4pPr>
              <a:buClr>
                <a:schemeClr val="tx1"/>
              </a:buClr>
              <a:defRPr sz="1998">
                <a:solidFill>
                  <a:schemeClr val="tx1"/>
                </a:solidFill>
              </a:defRPr>
            </a:lvl4pPr>
            <a:lvl5pPr>
              <a:buClr>
                <a:schemeClr val="tx1"/>
              </a:buClr>
              <a:defRPr sz="19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088902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6" name="Text Placeholder"/>
          <p:cNvSpPr>
            <a:spLocks noGrp="1"/>
          </p:cNvSpPr>
          <p:nvPr>
            <p:ph type="body" sz="quarter" idx="12"/>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7169"/>
            <a:ext cx="12801600"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277053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p>
        </p:txBody>
      </p:sp>
      <p:sp>
        <p:nvSpPr>
          <p:cNvPr id="6" name="Text Placeholder"/>
          <p:cNvSpPr>
            <a:spLocks noGrp="1"/>
          </p:cNvSpPr>
          <p:nvPr>
            <p:ph type="body" sz="quarter" idx="12"/>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0412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87000"/>
          </a:xfrm>
        </p:spPr>
        <p:txBody>
          <a:bodyPr/>
          <a:lstStyle/>
          <a:p>
            <a:r>
              <a:rPr lang="en-US"/>
              <a:t>Drag picture to placeholder or click icon to add</a:t>
            </a:r>
          </a:p>
        </p:txBody>
      </p:sp>
      <p:sp>
        <p:nvSpPr>
          <p:cNvPr id="2" name="Title 1"/>
          <p:cNvSpPr>
            <a:spLocks noGrp="1"/>
          </p:cNvSpPr>
          <p:nvPr>
            <p:ph type="title"/>
          </p:nvPr>
        </p:nvSpPr>
        <p:spPr>
          <a:xfrm>
            <a:off x="457200" y="402336"/>
            <a:ext cx="8229600" cy="1280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7" name="Text Placeholder 6"/>
          <p:cNvSpPr>
            <a:spLocks noGrp="1"/>
          </p:cNvSpPr>
          <p:nvPr>
            <p:ph type="body" sz="quarter" idx="14"/>
          </p:nvPr>
        </p:nvSpPr>
        <p:spPr>
          <a:xfrm>
            <a:off x="457200" y="2194559"/>
            <a:ext cx="3657600" cy="717169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4559"/>
            <a:ext cx="3657600" cy="717169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28280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7169"/>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801748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p>
        </p:txBody>
      </p:sp>
      <p:sp>
        <p:nvSpPr>
          <p:cNvPr id="6" name="Text Placeholder 1"/>
          <p:cNvSpPr>
            <a:spLocks noGrp="1"/>
          </p:cNvSpPr>
          <p:nvPr>
            <p:ph type="body" sz="quarter" idx="12"/>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2304"/>
            <a:ext cx="8284464" cy="6559296"/>
          </a:xfrm>
        </p:spPr>
        <p:txBody>
          <a:bodyPr/>
          <a:lstStyle>
            <a:lvl1pPr>
              <a:defRPr sz="479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907734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ase study 3: title, text 1/4 image">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F56CD280-2CD4-264F-8145-C0963CD6D6F0}"/>
              </a:ext>
            </a:extLst>
          </p:cNvPr>
          <p:cNvSpPr/>
          <p:nvPr userDrawn="1"/>
        </p:nvSpPr>
        <p:spPr>
          <a:xfrm>
            <a:off x="9144000" y="5143500"/>
            <a:ext cx="9144000" cy="5158824"/>
          </a:xfrm>
          <a:prstGeom prst="rect">
            <a:avLst/>
          </a:prstGeom>
          <a:solidFill>
            <a:srgbClr val="FFFFFF"/>
          </a:solidFill>
          <a:ln w="3175">
            <a:miter lim="400000"/>
          </a:ln>
        </p:spPr>
        <p:txBody>
          <a:bodyPr lIns="0" tIns="0" rIns="0" bIns="0" anchor="ctr"/>
          <a:lstStyle/>
          <a:p>
            <a:pPr algn="ctr" defTabSz="618568">
              <a:defRPr sz="3000">
                <a:solidFill>
                  <a:srgbClr val="FFFFFF"/>
                </a:solidFill>
                <a:latin typeface="Helvetica Neue Medium"/>
                <a:ea typeface="Helvetica Neue Medium"/>
                <a:cs typeface="Helvetica Neue Medium"/>
                <a:sym typeface="Helvetica Neue Medium"/>
              </a:defRPr>
            </a:pPr>
            <a:endParaRPr sz="2248"/>
          </a:p>
        </p:txBody>
      </p:sp>
      <p:sp>
        <p:nvSpPr>
          <p:cNvPr id="2" name="Title"/>
          <p:cNvSpPr>
            <a:spLocks noGrp="1"/>
          </p:cNvSpPr>
          <p:nvPr>
            <p:ph type="title"/>
          </p:nvPr>
        </p:nvSpPr>
        <p:spPr>
          <a:xfrm>
            <a:off x="420624" y="1248244"/>
            <a:ext cx="8284464" cy="1733355"/>
          </a:xfrm>
        </p:spPr>
        <p:txBody>
          <a:bodyPr/>
          <a:lstStyle/>
          <a:p>
            <a:r>
              <a:rPr lang="en-US" dirty="0"/>
              <a:t>Click to edit Master title style</a:t>
            </a:r>
          </a:p>
        </p:txBody>
      </p:sp>
      <p:sp>
        <p:nvSpPr>
          <p:cNvPr id="8" name="Text Placeholder 1"/>
          <p:cNvSpPr>
            <a:spLocks noGrp="1"/>
          </p:cNvSpPr>
          <p:nvPr>
            <p:ph type="body" sz="quarter" idx="13"/>
          </p:nvPr>
        </p:nvSpPr>
        <p:spPr>
          <a:xfrm>
            <a:off x="438912" y="3219451"/>
            <a:ext cx="8247888" cy="60867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1"/>
            <a:ext cx="9144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4" name="Text Placeholder 13">
            <a:extLst>
              <a:ext uri="{FF2B5EF4-FFF2-40B4-BE49-F238E27FC236}">
                <a16:creationId xmlns:a16="http://schemas.microsoft.com/office/drawing/2014/main" id="{3F2FA9E2-B78F-EC43-A438-30397DC3D699}"/>
              </a:ext>
            </a:extLst>
          </p:cNvPr>
          <p:cNvSpPr>
            <a:spLocks noGrp="1"/>
          </p:cNvSpPr>
          <p:nvPr>
            <p:ph type="body" sz="quarter" idx="15"/>
          </p:nvPr>
        </p:nvSpPr>
        <p:spPr>
          <a:xfrm>
            <a:off x="438912" y="401965"/>
            <a:ext cx="8247888" cy="64209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9">
            <a:extLst>
              <a:ext uri="{FF2B5EF4-FFF2-40B4-BE49-F238E27FC236}">
                <a16:creationId xmlns:a16="http://schemas.microsoft.com/office/drawing/2014/main" id="{DCFCCB7F-F60A-B247-B852-58A6F623CF40}"/>
              </a:ext>
            </a:extLst>
          </p:cNvPr>
          <p:cNvSpPr>
            <a:spLocks noGrp="1"/>
          </p:cNvSpPr>
          <p:nvPr>
            <p:ph type="body" sz="quarter" idx="18" hasCustomPrompt="1"/>
          </p:nvPr>
        </p:nvSpPr>
        <p:spPr>
          <a:xfrm>
            <a:off x="9573768" y="5280343"/>
            <a:ext cx="2871216" cy="2804611"/>
          </a:xfrm>
        </p:spPr>
        <p:txBody>
          <a:bodyPr/>
          <a:lstStyle>
            <a:lvl1pPr>
              <a:spcBef>
                <a:spcPts val="0"/>
              </a:spcBef>
              <a:spcAft>
                <a:spcPts val="749"/>
              </a:spcAft>
              <a:defRPr sz="11090" b="1" i="0">
                <a:latin typeface="IBM Plex Mono SemiBold" panose="020B0509050203000203" pitchFamily="49" charset="77"/>
              </a:defRPr>
            </a:lvl1pPr>
            <a:lvl2pPr marL="0" indent="0">
              <a:spcBef>
                <a:spcPts val="0"/>
              </a:spcBef>
              <a:buFontTx/>
              <a:buNone/>
              <a:defRPr/>
            </a:lvl2pPr>
            <a:lvl3pPr marL="338033" indent="0">
              <a:buNone/>
              <a:defRPr/>
            </a:lvl3pPr>
          </a:lstStyle>
          <a:p>
            <a:pPr lvl="0"/>
            <a:r>
              <a:rPr lang="en-US" dirty="0"/>
              <a:t>#x</a:t>
            </a:r>
          </a:p>
          <a:p>
            <a:pPr lvl="1"/>
            <a:r>
              <a:rPr lang="en-US" dirty="0"/>
              <a:t>Second level</a:t>
            </a:r>
          </a:p>
        </p:txBody>
      </p:sp>
      <p:sp>
        <p:nvSpPr>
          <p:cNvPr id="22" name="Text Placeholder 21">
            <a:extLst>
              <a:ext uri="{FF2B5EF4-FFF2-40B4-BE49-F238E27FC236}">
                <a16:creationId xmlns:a16="http://schemas.microsoft.com/office/drawing/2014/main" id="{E00515E3-629F-9A46-93A4-CAF744D2CA98}"/>
              </a:ext>
            </a:extLst>
          </p:cNvPr>
          <p:cNvSpPr>
            <a:spLocks noGrp="1"/>
          </p:cNvSpPr>
          <p:nvPr>
            <p:ph type="body" sz="quarter" idx="19" hasCustomPrompt="1"/>
          </p:nvPr>
        </p:nvSpPr>
        <p:spPr>
          <a:xfrm>
            <a:off x="14008608" y="5536138"/>
            <a:ext cx="3483864" cy="2978186"/>
          </a:xfrm>
        </p:spPr>
        <p:txBody>
          <a:bodyPr/>
          <a:lstStyle>
            <a:lvl1pPr marL="173580" indent="-173580">
              <a:spcBef>
                <a:spcPts val="0"/>
              </a:spcBef>
              <a:defRPr sz="2598" b="1" i="1">
                <a:latin typeface="IBM Plex Sans" panose="020B0503050203000203" pitchFamily="34" charset="0"/>
              </a:defRPr>
            </a:lvl1pPr>
            <a:lvl2pPr marL="173580" indent="0">
              <a:spcBef>
                <a:spcPts val="1599"/>
              </a:spcBef>
              <a:buFontTx/>
              <a:buNone/>
              <a:defRPr sz="1299" b="1" i="0">
                <a:latin typeface="IBM Plex Sans" panose="020B0503050203000203" pitchFamily="34" charset="0"/>
              </a:defRPr>
            </a:lvl2pPr>
            <a:lvl3pPr marL="338033" indent="0">
              <a:buNone/>
              <a:defRPr/>
            </a:lvl3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8396902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337"/>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337"/>
            <a:ext cx="12819752" cy="8589264"/>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9127076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30952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1778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97135"/>
            <a:ext cx="8247888" cy="2619756"/>
          </a:xfrm>
        </p:spPr>
        <p:txBody>
          <a:bodyPr/>
          <a:lstStyle>
            <a:lvl1pPr>
              <a:spcBef>
                <a:spcPts val="0"/>
              </a:spcBef>
              <a:defRPr sz="2997"/>
            </a:lvl1pPr>
            <a:lvl2pPr marL="0" indent="0">
              <a:spcBef>
                <a:spcPts val="0"/>
              </a:spcBef>
              <a:buNone/>
              <a:defRPr/>
            </a:lvl2pPr>
            <a:lvl3pPr marL="402867" indent="0">
              <a:buNone/>
              <a:defRPr/>
            </a:lvl3pPr>
            <a:lvl4pPr marL="869179" indent="0">
              <a:buNone/>
              <a:defRPr/>
            </a:lvl4pPr>
            <a:lvl5pPr marL="1262529"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19089"/>
            <a:ext cx="12819888" cy="2615184"/>
          </a:xfrm>
        </p:spPr>
        <p:txBody>
          <a:bodyPr anchor="b"/>
          <a:lstStyle>
            <a:lvl1pPr>
              <a:spcBef>
                <a:spcPts val="599"/>
              </a:spcBef>
              <a:defRPr sz="1199"/>
            </a:lvl1pPr>
            <a:lvl2pPr>
              <a:defRPr sz="1199"/>
            </a:lvl2pPr>
            <a:lvl3pPr>
              <a:defRPr sz="1199"/>
            </a:lvl3pPr>
            <a:lvl4pPr>
              <a:defRPr sz="1199"/>
            </a:lvl4pPr>
            <a:lvl5pPr>
              <a:defRPr sz="1199"/>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764860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descr="IBM 8-bar logo">
            <a:extLst>
              <a:ext uri="{FF2B5EF4-FFF2-40B4-BE49-F238E27FC236}">
                <a16:creationId xmlns:a16="http://schemas.microsoft.com/office/drawing/2014/main" id="{4BC4BA91-9A68-F744-82D0-EBC31189A04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46392" y="4625770"/>
            <a:ext cx="2595216" cy="1035464"/>
          </a:xfrm>
          <a:prstGeom prst="rect">
            <a:avLst/>
          </a:prstGeom>
        </p:spPr>
      </p:pic>
    </p:spTree>
    <p:extLst>
      <p:ext uri="{BB962C8B-B14F-4D97-AF65-F5344CB8AC3E}">
        <p14:creationId xmlns:p14="http://schemas.microsoft.com/office/powerpoint/2010/main" val="208868320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4" y="475809"/>
            <a:ext cx="4441825" cy="5944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0182"/>
            <a:ext cx="8284464" cy="124206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1" y="475809"/>
            <a:ext cx="4441825" cy="5944446"/>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6" y="2842168"/>
            <a:ext cx="4437063"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6" y="4940489"/>
            <a:ext cx="4481513" cy="425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85871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4572000" cy="10287000"/>
          </a:xfrm>
          <a:solidFill>
            <a:schemeClr val="tx1"/>
          </a:solidFill>
        </p:spPr>
        <p:txBody>
          <a:bodyPr lIns="228600" tIns="192024" rIns="228600" bIns="228600"/>
          <a:lstStyle>
            <a:lvl1pPr>
              <a:defRPr sz="3197">
                <a:solidFill>
                  <a:schemeClr val="bg2"/>
                </a:solidFill>
              </a:defRPr>
            </a:lvl1pPr>
            <a:lvl2pPr>
              <a:defRPr sz="2198">
                <a:solidFill>
                  <a:schemeClr val="bg2"/>
                </a:solidFill>
              </a:defRPr>
            </a:lvl2pPr>
            <a:lvl3pPr>
              <a:defRPr sz="2198">
                <a:solidFill>
                  <a:schemeClr val="bg2"/>
                </a:solidFill>
              </a:defRPr>
            </a:lvl3pPr>
            <a:lvl4pPr>
              <a:defRPr sz="2198">
                <a:solidFill>
                  <a:schemeClr val="bg2"/>
                </a:solidFill>
              </a:defRPr>
            </a:lvl4pPr>
            <a:lvl5pPr>
              <a:defRPr sz="2198">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87000"/>
          </a:xfrm>
          <a:solidFill>
            <a:schemeClr val="accent2"/>
          </a:solidFill>
        </p:spPr>
        <p:txBody>
          <a:bodyPr lIns="228600" tIns="192024" rIns="228600" bIns="228600"/>
          <a:lstStyle>
            <a:lvl1pPr>
              <a:defRPr sz="2797">
                <a:solidFill>
                  <a:schemeClr val="bg2"/>
                </a:solidFill>
              </a:defRPr>
            </a:lvl1pPr>
            <a:lvl2pPr>
              <a:defRPr sz="2198">
                <a:solidFill>
                  <a:schemeClr val="bg2"/>
                </a:solidFill>
              </a:defRPr>
            </a:lvl2pPr>
            <a:lvl3pPr>
              <a:defRPr sz="2198">
                <a:solidFill>
                  <a:schemeClr val="bg2"/>
                </a:solidFill>
              </a:defRPr>
            </a:lvl3pPr>
            <a:lvl4pPr>
              <a:defRPr sz="2198">
                <a:solidFill>
                  <a:schemeClr val="bg2"/>
                </a:solidFill>
              </a:defRPr>
            </a:lvl4pPr>
            <a:lvl5pPr>
              <a:defRPr sz="2198">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87000"/>
          </a:xfrm>
          <a:solidFill>
            <a:schemeClr val="accent3"/>
          </a:solidFill>
        </p:spPr>
        <p:txBody>
          <a:bodyPr lIns="228600" tIns="192024" rIns="228600" bIns="228600"/>
          <a:lstStyle>
            <a:lvl1pPr>
              <a:defRPr sz="2797">
                <a:solidFill>
                  <a:schemeClr val="bg2"/>
                </a:solidFill>
              </a:defRPr>
            </a:lvl1pPr>
            <a:lvl2pPr>
              <a:defRPr sz="2198">
                <a:solidFill>
                  <a:schemeClr val="bg2"/>
                </a:solidFill>
              </a:defRPr>
            </a:lvl2pPr>
            <a:lvl3pPr>
              <a:defRPr sz="2198">
                <a:solidFill>
                  <a:schemeClr val="bg2"/>
                </a:solidFill>
              </a:defRPr>
            </a:lvl3pPr>
            <a:lvl4pPr>
              <a:defRPr sz="2198">
                <a:solidFill>
                  <a:schemeClr val="bg2"/>
                </a:solidFill>
              </a:defRPr>
            </a:lvl4pPr>
            <a:lvl5pPr>
              <a:defRPr sz="2198">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87000"/>
          </a:xfrm>
          <a:solidFill>
            <a:schemeClr val="tx2">
              <a:lumMod val="75000"/>
            </a:schemeClr>
          </a:solidFill>
        </p:spPr>
        <p:txBody>
          <a:bodyPr lIns="228600" tIns="192024" rIns="228600" bIns="228600"/>
          <a:lstStyle>
            <a:lvl1pPr>
              <a:defRPr sz="2797">
                <a:solidFill>
                  <a:schemeClr val="bg2"/>
                </a:solidFill>
              </a:defRPr>
            </a:lvl1pPr>
            <a:lvl2pPr>
              <a:defRPr sz="2198">
                <a:solidFill>
                  <a:schemeClr val="bg2"/>
                </a:solidFill>
              </a:defRPr>
            </a:lvl2pPr>
            <a:lvl3pPr>
              <a:defRPr sz="2198">
                <a:solidFill>
                  <a:schemeClr val="bg2"/>
                </a:solidFill>
              </a:defRPr>
            </a:lvl3pPr>
            <a:lvl4pPr>
              <a:defRPr sz="2198">
                <a:solidFill>
                  <a:schemeClr val="bg2"/>
                </a:solidFill>
              </a:defRPr>
            </a:lvl4pPr>
            <a:lvl5pPr>
              <a:defRPr sz="2198">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457200" y="9656064"/>
            <a:ext cx="12801600" cy="274320"/>
          </a:xfrm>
        </p:spPr>
        <p:txBody>
          <a:bodyPr/>
          <a:lstStyle>
            <a:lvl1pPr>
              <a:defRPr>
                <a:solidFill>
                  <a:schemeClr val="bg2"/>
                </a:solidFill>
              </a:defRPr>
            </a:lvl1pPr>
          </a:lstStyle>
          <a:p>
            <a:r>
              <a:rPr lang="en-US" dirty="0"/>
              <a:t>IBM DBA Capture Capability / © 2022 IBM Corporation</a:t>
            </a:r>
          </a:p>
        </p:txBody>
      </p:sp>
    </p:spTree>
    <p:extLst>
      <p:ext uri="{BB962C8B-B14F-4D97-AF65-F5344CB8AC3E}">
        <p14:creationId xmlns:p14="http://schemas.microsoft.com/office/powerpoint/2010/main" val="2090296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6544"/>
            <a:ext cx="8229600" cy="713232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6" name="Text Placeholder 5"/>
          <p:cNvSpPr>
            <a:spLocks noGrp="1"/>
          </p:cNvSpPr>
          <p:nvPr>
            <p:ph type="body" sz="quarter" idx="12"/>
          </p:nvPr>
        </p:nvSpPr>
        <p:spPr>
          <a:xfrm>
            <a:off x="9601200" y="2194561"/>
            <a:ext cx="3657600" cy="700289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337"/>
            <a:ext cx="8229600" cy="600074"/>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4561"/>
            <a:ext cx="3657600" cy="700289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96046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6787625" y="9385106"/>
            <a:ext cx="1043178" cy="416216"/>
          </a:xfrm>
          <a:prstGeom prst="rect">
            <a:avLst/>
          </a:prstGeom>
        </p:spPr>
      </p:pic>
    </p:spTree>
    <p:extLst>
      <p:ext uri="{BB962C8B-B14F-4D97-AF65-F5344CB8AC3E}">
        <p14:creationId xmlns:p14="http://schemas.microsoft.com/office/powerpoint/2010/main" val="26366339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5201600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0200"/>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04432"/>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7168"/>
            <a:ext cx="8247888" cy="6504432"/>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74027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2" y="438912"/>
            <a:ext cx="8266176" cy="1609344"/>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274320" y="2267712"/>
            <a:ext cx="8412480" cy="6723888"/>
          </a:xfrm>
        </p:spPr>
        <p:txBody>
          <a:bodyPr/>
          <a:lstStyle>
            <a:lvl1pPr>
              <a:lnSpc>
                <a:spcPct val="90000"/>
              </a:lnSpc>
              <a:defRPr sz="192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765749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2" y="438912"/>
            <a:ext cx="8266176" cy="1609344"/>
          </a:xfrm>
        </p:spPr>
        <p:txBody>
          <a:bodyPr/>
          <a:lstStyle>
            <a:lvl1pPr>
              <a:defRPr sz="3200"/>
            </a:lvl1pPr>
          </a:lstStyle>
          <a:p>
            <a:r>
              <a:rPr lang="en-US" dirty="0"/>
              <a:t>Click to edit Master title style</a:t>
            </a:r>
          </a:p>
        </p:txBody>
      </p:sp>
      <p:sp>
        <p:nvSpPr>
          <p:cNvPr id="6" name="Text Placeholder"/>
          <p:cNvSpPr>
            <a:spLocks noGrp="1"/>
          </p:cNvSpPr>
          <p:nvPr>
            <p:ph type="body" sz="quarter" idx="12"/>
          </p:nvPr>
        </p:nvSpPr>
        <p:spPr>
          <a:xfrm>
            <a:off x="274320" y="2267712"/>
            <a:ext cx="8412480" cy="6723888"/>
          </a:xfrm>
        </p:spPr>
        <p:txBody>
          <a:bodyPr/>
          <a:lstStyle>
            <a:lvl1pPr>
              <a:lnSpc>
                <a:spcPct val="90000"/>
              </a:lnSpc>
              <a:defRPr sz="19200" b="1"/>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87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844641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2" y="182880"/>
            <a:ext cx="17556344" cy="8808720"/>
          </a:xfrm>
        </p:spPr>
        <p:txBody>
          <a:bodyPr/>
          <a:lstStyle>
            <a:lvl1pPr>
              <a:defRPr sz="192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34282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336"/>
            <a:ext cx="11125070" cy="858926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909731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8589264"/>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336"/>
            <a:ext cx="8247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585530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7168"/>
            <a:ext cx="8247752"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266160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7" name="Content Placeholder"/>
          <p:cNvSpPr>
            <a:spLocks noGrp="1"/>
          </p:cNvSpPr>
          <p:nvPr>
            <p:ph sz="quarter" idx="13"/>
          </p:nvPr>
        </p:nvSpPr>
        <p:spPr>
          <a:xfrm>
            <a:off x="420624" y="2432304"/>
            <a:ext cx="8284464" cy="6559296"/>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7168"/>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9381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6544"/>
            <a:ext cx="8229600" cy="713232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6" name="Text Placeholder 5"/>
          <p:cNvSpPr>
            <a:spLocks noGrp="1"/>
          </p:cNvSpPr>
          <p:nvPr>
            <p:ph type="body" sz="quarter" idx="12"/>
          </p:nvPr>
        </p:nvSpPr>
        <p:spPr>
          <a:xfrm>
            <a:off x="9601200" y="2249425"/>
            <a:ext cx="8229600" cy="7002890"/>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337"/>
            <a:ext cx="8229600" cy="600074"/>
          </a:xfrm>
        </p:spPr>
        <p:txBody>
          <a:bodyPr/>
          <a:lstStyle>
            <a:lvl1pPr>
              <a:defRPr sz="2200"/>
            </a:lvl1pPr>
          </a:lstStyle>
          <a:p>
            <a:pPr lvl="0"/>
            <a:r>
              <a:rPr lang="en-US"/>
              <a:t>Click to edit Master text styles</a:t>
            </a:r>
          </a:p>
        </p:txBody>
      </p:sp>
    </p:spTree>
    <p:extLst>
      <p:ext uri="{BB962C8B-B14F-4D97-AF65-F5344CB8AC3E}">
        <p14:creationId xmlns:p14="http://schemas.microsoft.com/office/powerpoint/2010/main" val="26643615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7168"/>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7168"/>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7168"/>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7168"/>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221474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p:cNvSpPr>
            <a:spLocks noGrp="1"/>
          </p:cNvSpPr>
          <p:nvPr>
            <p:ph type="body" sz="quarter" idx="13"/>
          </p:nvPr>
        </p:nvSpPr>
        <p:spPr>
          <a:xfrm>
            <a:off x="438912" y="2487168"/>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1614290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8589264"/>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336"/>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336"/>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27853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336"/>
            <a:ext cx="8284328" cy="8589264"/>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87000"/>
          </a:xfrm>
          <a:prstGeom prst="rect">
            <a:avLst/>
          </a:prstGeom>
          <a:solidFill>
            <a:schemeClr val="tx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336"/>
            <a:ext cx="8247888" cy="858926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412988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8589264"/>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99182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858926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2706253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99438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p:cNvSpPr>
            <a:spLocks noGrp="1"/>
          </p:cNvSpPr>
          <p:nvPr>
            <p:ph type="body" sz="quarter" idx="13"/>
          </p:nvPr>
        </p:nvSpPr>
        <p:spPr>
          <a:xfrm>
            <a:off x="438912" y="2487168"/>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35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35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0327"/>
            <a:ext cx="9144000" cy="5146674"/>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263630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514350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9144000" y="0"/>
            <a:ext cx="4572000" cy="51435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13716000" y="0"/>
            <a:ext cx="4572000" cy="51435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5140327"/>
            <a:ext cx="9144000" cy="5146674"/>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9144000" y="5140327"/>
            <a:ext cx="9144000" cy="5146674"/>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174692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5138926"/>
          </a:xfrm>
          <a:noFill/>
        </p:spPr>
        <p:txBody>
          <a:bodyPr lIns="182880" tIns="164592" rIns="228600" bIns="228600"/>
          <a:lstStyle>
            <a:lvl1pPr>
              <a:defRPr sz="9600"/>
            </a:lvl1pPr>
          </a:lstStyle>
          <a:p>
            <a:r>
              <a:rPr lang="en-US" dirty="0"/>
              <a:t>Click to edit Master title style</a:t>
            </a:r>
          </a:p>
        </p:txBody>
      </p:sp>
      <p:sp>
        <p:nvSpPr>
          <p:cNvPr id="13" name="Content Placeholder 1"/>
          <p:cNvSpPr>
            <a:spLocks noGrp="1"/>
          </p:cNvSpPr>
          <p:nvPr>
            <p:ph sz="quarter" idx="20"/>
          </p:nvPr>
        </p:nvSpPr>
        <p:spPr>
          <a:xfrm>
            <a:off x="0" y="5140327"/>
            <a:ext cx="4572000" cy="5146674"/>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4572002" y="5140327"/>
            <a:ext cx="4572000" cy="5146674"/>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9144000" y="5140324"/>
            <a:ext cx="4572000" cy="514667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13716000" y="5140324"/>
            <a:ext cx="4572000" cy="5146676"/>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141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87000"/>
          </a:xfrm>
        </p:spPr>
        <p:txBody>
          <a:bodyPr/>
          <a:lstStyle/>
          <a:p>
            <a:r>
              <a:rPr lang="en-US"/>
              <a:t>Drag picture to placeholder or click icon to add</a:t>
            </a:r>
          </a:p>
        </p:txBody>
      </p:sp>
      <p:sp>
        <p:nvSpPr>
          <p:cNvPr id="2" name="Title 1"/>
          <p:cNvSpPr>
            <a:spLocks noGrp="1"/>
          </p:cNvSpPr>
          <p:nvPr>
            <p:ph type="title"/>
          </p:nvPr>
        </p:nvSpPr>
        <p:spPr>
          <a:xfrm>
            <a:off x="457200" y="402337"/>
            <a:ext cx="8229600" cy="88057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Tree>
    <p:extLst>
      <p:ext uri="{BB962C8B-B14F-4D97-AF65-F5344CB8AC3E}">
        <p14:creationId xmlns:p14="http://schemas.microsoft.com/office/powerpoint/2010/main" val="25425122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27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2700"/>
            <a:ext cx="18288000" cy="77343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740763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144"/>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3500"/>
            <a:ext cx="4572006" cy="51435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477963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296144"/>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4572000" y="0"/>
            <a:ext cx="4572000" cy="10296144"/>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9144000" y="0"/>
            <a:ext cx="4572000" cy="10296144"/>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3716000" y="0"/>
            <a:ext cx="4572000" cy="10296144"/>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475564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6" name="Text Placeholder"/>
          <p:cNvSpPr>
            <a:spLocks noGrp="1"/>
          </p:cNvSpPr>
          <p:nvPr>
            <p:ph type="body" sz="quarter" idx="12"/>
          </p:nvPr>
        </p:nvSpPr>
        <p:spPr>
          <a:xfrm>
            <a:off x="438912" y="2487168"/>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7168"/>
            <a:ext cx="12801600"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023870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p>
        </p:txBody>
      </p:sp>
      <p:sp>
        <p:nvSpPr>
          <p:cNvPr id="6" name="Text Placeholder"/>
          <p:cNvSpPr>
            <a:spLocks noGrp="1"/>
          </p:cNvSpPr>
          <p:nvPr>
            <p:ph type="body" sz="quarter" idx="12"/>
          </p:nvPr>
        </p:nvSpPr>
        <p:spPr>
          <a:xfrm>
            <a:off x="438912" y="2487168"/>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686653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519252"/>
            <a:ext cx="3675888" cy="6504432"/>
          </a:xfrm>
        </p:spPr>
        <p:txBody>
          <a:bodyPr/>
          <a:lstStyle>
            <a:lvl1pPr>
              <a:spcBef>
                <a:spcPts val="600"/>
              </a:spcBef>
              <a:defRPr sz="2800"/>
            </a:lvl1pPr>
            <a:lvl2pPr>
              <a:spcBef>
                <a:spcPts val="2200"/>
              </a:spcBef>
              <a:defRPr sz="2800"/>
            </a:lvl2pPr>
            <a:lvl3pPr>
              <a:spcBef>
                <a:spcPts val="2200"/>
              </a:spcBef>
              <a:defRPr sz="2800"/>
            </a:lvl3pPr>
            <a:lvl4pPr>
              <a:spcBef>
                <a:spcPts val="2200"/>
              </a:spcBef>
              <a:defRPr sz="2800"/>
            </a:lvl4pPr>
            <a:lvl5pPr>
              <a:spcBef>
                <a:spcPts val="2200"/>
              </a:spcBef>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56325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p>
        </p:txBody>
      </p:sp>
      <p:sp>
        <p:nvSpPr>
          <p:cNvPr id="6" name="Text Placeholder 1"/>
          <p:cNvSpPr>
            <a:spLocks noGrp="1"/>
          </p:cNvSpPr>
          <p:nvPr>
            <p:ph type="body" sz="quarter" idx="12"/>
          </p:nvPr>
        </p:nvSpPr>
        <p:spPr>
          <a:xfrm>
            <a:off x="438912" y="2487168"/>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525268"/>
            <a:ext cx="3675888" cy="6504432"/>
          </a:xfrm>
        </p:spPr>
        <p:txBody>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2304"/>
            <a:ext cx="8284464" cy="6559296"/>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1447564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336"/>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336"/>
            <a:ext cx="12819752" cy="8589264"/>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270771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990003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982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7"/>
            <a:ext cx="8229600" cy="88057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Tree>
    <p:extLst>
      <p:ext uri="{BB962C8B-B14F-4D97-AF65-F5344CB8AC3E}">
        <p14:creationId xmlns:p14="http://schemas.microsoft.com/office/powerpoint/2010/main" val="5435621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3744"/>
            <a:ext cx="8247888" cy="2619756"/>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19088"/>
            <a:ext cx="12819888" cy="2615184"/>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044160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46392" y="4625770"/>
            <a:ext cx="2595216" cy="1035464"/>
          </a:xfrm>
          <a:prstGeom prst="rect">
            <a:avLst/>
          </a:prstGeom>
        </p:spPr>
      </p:pic>
      <p:sp>
        <p:nvSpPr>
          <p:cNvPr id="3" name="Footer Placeholder"/>
          <p:cNvSpPr>
            <a:spLocks noGrp="1"/>
          </p:cNvSpPr>
          <p:nvPr>
            <p:ph type="ftr" sz="quarter" idx="10"/>
          </p:nvPr>
        </p:nvSpPr>
        <p:spPr/>
        <p:txBody>
          <a:body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63782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562258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513092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02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7168"/>
            <a:ext cx="8247888" cy="6504432"/>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7168"/>
            <a:ext cx="8247888" cy="6504432"/>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090889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2" y="438912"/>
            <a:ext cx="8266176" cy="160934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20" y="2267712"/>
            <a:ext cx="8412480" cy="6723888"/>
          </a:xfrm>
        </p:spPr>
        <p:txBody>
          <a:bodyPr/>
          <a:lstStyle>
            <a:lvl1pPr>
              <a:lnSpc>
                <a:spcPct val="90000"/>
              </a:lnSpc>
              <a:defRPr sz="19200" b="1" i="0">
                <a:latin typeface="+mn-lt"/>
              </a:defRPr>
            </a:lvl1pPr>
          </a:lstStyle>
          <a:p>
            <a:pPr lvl="0"/>
            <a:r>
              <a:rPr lang="en-US"/>
              <a:t>Click to edit Master text styles</a:t>
            </a:r>
          </a:p>
        </p:txBody>
      </p:sp>
    </p:spTree>
    <p:extLst>
      <p:ext uri="{BB962C8B-B14F-4D97-AF65-F5344CB8AC3E}">
        <p14:creationId xmlns:p14="http://schemas.microsoft.com/office/powerpoint/2010/main" val="323744469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2" y="438912"/>
            <a:ext cx="8266176" cy="160934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20" y="2267712"/>
            <a:ext cx="8412480" cy="6723888"/>
          </a:xfrm>
        </p:spPr>
        <p:txBody>
          <a:bodyPr/>
          <a:lstStyle>
            <a:lvl1pPr>
              <a:lnSpc>
                <a:spcPct val="90000"/>
              </a:lnSpc>
              <a:defRPr sz="192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0" y="0"/>
            <a:ext cx="9144000" cy="10287000"/>
          </a:xfrm>
        </p:spPr>
        <p:txBody>
          <a:bodyPr lIns="91440" tIns="91440" rIns="91440" bIns="91440"/>
          <a:lstStyle>
            <a:lvl1pPr>
              <a:defRPr baseline="0"/>
            </a:lvl1pPr>
          </a:lstStyle>
          <a:p>
            <a:r>
              <a:rPr lang="en-US" dirty="0"/>
              <a:t>Click icon to add picture</a:t>
            </a:r>
          </a:p>
        </p:txBody>
      </p:sp>
    </p:spTree>
    <p:extLst>
      <p:ext uri="{BB962C8B-B14F-4D97-AF65-F5344CB8AC3E}">
        <p14:creationId xmlns:p14="http://schemas.microsoft.com/office/powerpoint/2010/main" val="407588841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2" y="182880"/>
            <a:ext cx="17556344" cy="8808720"/>
          </a:xfrm>
        </p:spPr>
        <p:txBody>
          <a:bodyPr/>
          <a:lstStyle>
            <a:lvl1pPr>
              <a:defRPr sz="192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71526587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336"/>
            <a:ext cx="11125070" cy="8589264"/>
          </a:xfrm>
        </p:spPr>
        <p:txBody>
          <a:bodyPr/>
          <a:lstStyle/>
          <a:p>
            <a:r>
              <a:rPr lang="en-US"/>
              <a:t>Click to edit Master title style</a:t>
            </a:r>
            <a:endParaRPr lang="en-US" dirty="0"/>
          </a:p>
        </p:txBody>
      </p:sp>
    </p:spTree>
    <p:extLst>
      <p:ext uri="{BB962C8B-B14F-4D97-AF65-F5344CB8AC3E}">
        <p14:creationId xmlns:p14="http://schemas.microsoft.com/office/powerpoint/2010/main" val="41079828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858926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336"/>
            <a:ext cx="8247888" cy="8589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3586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56064"/>
            <a:ext cx="12801600" cy="274320"/>
          </a:xfrm>
        </p:spPr>
        <p:txBody>
          <a:bodyPr/>
          <a:lstStyle>
            <a:lvl1pPr>
              <a:defRPr>
                <a:solidFill>
                  <a:schemeClr val="bg2"/>
                </a:solidFill>
              </a:defRPr>
            </a:lvl1pPr>
          </a:lstStyle>
          <a:p>
            <a:r>
              <a:rPr lang="en-US" dirty="0"/>
              <a:t>Think 2022 / May, 2022 / © 2022 IBM Corporation</a:t>
            </a:r>
          </a:p>
        </p:txBody>
      </p:sp>
      <p:sp>
        <p:nvSpPr>
          <p:cNvPr id="4" name="Title 3"/>
          <p:cNvSpPr>
            <a:spLocks noGrp="1"/>
          </p:cNvSpPr>
          <p:nvPr>
            <p:ph type="title"/>
          </p:nvPr>
        </p:nvSpPr>
        <p:spPr>
          <a:xfrm>
            <a:off x="457199" y="407562"/>
            <a:ext cx="8229602" cy="8958688"/>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87623" y="9410701"/>
            <a:ext cx="1043178" cy="422910"/>
          </a:xfrm>
          <a:prstGeom prst="rect">
            <a:avLst/>
          </a:prstGeom>
        </p:spPr>
      </p:pic>
    </p:spTree>
    <p:extLst>
      <p:ext uri="{BB962C8B-B14F-4D97-AF65-F5344CB8AC3E}">
        <p14:creationId xmlns:p14="http://schemas.microsoft.com/office/powerpoint/2010/main" val="3727701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6"/>
            <a:ext cx="8229600" cy="762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Tree>
    <p:extLst>
      <p:ext uri="{BB962C8B-B14F-4D97-AF65-F5344CB8AC3E}">
        <p14:creationId xmlns:p14="http://schemas.microsoft.com/office/powerpoint/2010/main" val="365984970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7168"/>
            <a:ext cx="8247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4" y="2487168"/>
            <a:ext cx="8247752"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847184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2304"/>
            <a:ext cx="8284464" cy="6559296"/>
          </a:xfrm>
        </p:spPr>
        <p:txBody>
          <a:bodyPr/>
          <a:lstStyle>
            <a:lvl1pPr>
              <a:defRPr sz="4800"/>
            </a:lvl1pPr>
          </a:lstStyle>
          <a:p>
            <a:pPr lvl="0"/>
            <a:r>
              <a:rPr lang="en-US"/>
              <a:t>Click to edit Master text styles</a:t>
            </a:r>
          </a:p>
        </p:txBody>
      </p:sp>
      <p:sp>
        <p:nvSpPr>
          <p:cNvPr id="6" name="Text Placeholder"/>
          <p:cNvSpPr>
            <a:spLocks noGrp="1"/>
          </p:cNvSpPr>
          <p:nvPr>
            <p:ph type="body" sz="quarter" idx="12"/>
          </p:nvPr>
        </p:nvSpPr>
        <p:spPr>
          <a:xfrm>
            <a:off x="9582912" y="2487168"/>
            <a:ext cx="8247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352612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7168"/>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7168"/>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7168"/>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7168"/>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725043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7168"/>
            <a:ext cx="8247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160725249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858926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336"/>
            <a:ext cx="3675888" cy="8589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336"/>
            <a:ext cx="3675888" cy="8589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446226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336"/>
            <a:ext cx="8284328" cy="8589264"/>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0" y="0"/>
            <a:ext cx="9144000" cy="10287000"/>
          </a:xfrm>
          <a:prstGeom prst="rect">
            <a:avLst/>
          </a:prstGeom>
          <a:solidFill>
            <a:srgbClr val="FFFFFF"/>
          </a:solidFill>
        </p:spPr>
        <p:txBody>
          <a:bodyPr wrap="square" lIns="0" tIns="0" rIns="0" bIns="0" rtlCol="0" anchor="ctr">
            <a:noAutofit/>
          </a:bodyPr>
          <a:lstStyle/>
          <a:p>
            <a:pPr algn="ctr"/>
            <a:endParaRPr lang="en-US" sz="2400" b="0" i="0" dirty="0">
              <a:solidFill>
                <a:srgbClr val="FFFFFF"/>
              </a:solidFill>
              <a:latin typeface="+mn-lt"/>
              <a:cs typeface="Arial"/>
            </a:endParaRPr>
          </a:p>
        </p:txBody>
      </p:sp>
      <p:sp>
        <p:nvSpPr>
          <p:cNvPr id="6" name="Text Placeholder"/>
          <p:cNvSpPr>
            <a:spLocks noGrp="1"/>
          </p:cNvSpPr>
          <p:nvPr>
            <p:ph type="body" sz="quarter" idx="12"/>
          </p:nvPr>
        </p:nvSpPr>
        <p:spPr>
          <a:xfrm>
            <a:off x="9582912" y="402336"/>
            <a:ext cx="8247888" cy="8589264"/>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01677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8589264"/>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48225519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8589264"/>
          </a:xfrm>
        </p:spPr>
        <p:txBody>
          <a:bodyPr/>
          <a:lstStyle/>
          <a:p>
            <a:r>
              <a:rPr lang="en-US"/>
              <a:t>Click to edit Master title style</a:t>
            </a:r>
            <a:endParaRPr lang="en-US" dirty="0"/>
          </a:p>
        </p:txBody>
      </p:sp>
    </p:spTree>
    <p:extLst>
      <p:ext uri="{BB962C8B-B14F-4D97-AF65-F5344CB8AC3E}">
        <p14:creationId xmlns:p14="http://schemas.microsoft.com/office/powerpoint/2010/main" val="11461299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endParaRPr lang="en-US" dirty="0"/>
          </a:p>
        </p:txBody>
      </p:sp>
    </p:spTree>
    <p:extLst>
      <p:ext uri="{BB962C8B-B14F-4D97-AF65-F5344CB8AC3E}">
        <p14:creationId xmlns:p14="http://schemas.microsoft.com/office/powerpoint/2010/main" val="152462765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7168"/>
            <a:ext cx="8247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35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13716000" y="0"/>
            <a:ext cx="4572000" cy="514350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9144000" y="5140327"/>
            <a:ext cx="9144000" cy="5146674"/>
          </a:xfrm>
          <a:solidFill>
            <a:srgbClr val="0043C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8428919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3500"/>
            <a:ext cx="9144000" cy="5143500"/>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12" name="Text Placeholder 11"/>
          <p:cNvSpPr>
            <a:spLocks noGrp="1"/>
          </p:cNvSpPr>
          <p:nvPr>
            <p:ph type="body" sz="quarter" idx="13"/>
          </p:nvPr>
        </p:nvSpPr>
        <p:spPr>
          <a:xfrm>
            <a:off x="457200" y="365761"/>
            <a:ext cx="8229600" cy="600074"/>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4561"/>
            <a:ext cx="8229600" cy="6977462"/>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3500"/>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3500"/>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45690292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5143502"/>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35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13716000" y="0"/>
            <a:ext cx="4572000" cy="5143500"/>
          </a:xfrm>
          <a:solidFill>
            <a:srgbClr val="001D6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5140327"/>
            <a:ext cx="9144000" cy="5146674"/>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9144000" y="5140327"/>
            <a:ext cx="9144000" cy="5146674"/>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98790242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8288000" cy="5138926"/>
          </a:xfrm>
          <a:noFill/>
        </p:spPr>
        <p:txBody>
          <a:bodyPr lIns="182880" tIns="164592" rIns="228600" bIns="228600"/>
          <a:lstStyle>
            <a:lvl1pPr>
              <a:defRPr sz="9600"/>
            </a:lvl1pPr>
          </a:lstStyle>
          <a:p>
            <a:r>
              <a:rPr lang="en-US"/>
              <a:t>Click to edit Master title style</a:t>
            </a:r>
            <a:endParaRPr lang="en-US" dirty="0"/>
          </a:p>
        </p:txBody>
      </p:sp>
      <p:sp>
        <p:nvSpPr>
          <p:cNvPr id="7" name="Content Placeholder 1"/>
          <p:cNvSpPr>
            <a:spLocks noGrp="1"/>
          </p:cNvSpPr>
          <p:nvPr>
            <p:ph sz="quarter" idx="20"/>
          </p:nvPr>
        </p:nvSpPr>
        <p:spPr>
          <a:xfrm>
            <a:off x="0" y="5140327"/>
            <a:ext cx="4572000" cy="5146674"/>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4572002" y="5140327"/>
            <a:ext cx="4572000" cy="5146674"/>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9144000" y="5140324"/>
            <a:ext cx="4572000" cy="5146676"/>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13716000" y="5140324"/>
            <a:ext cx="4572000" cy="5146676"/>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6536059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27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2552700"/>
            <a:ext cx="18288000" cy="77343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05885512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144"/>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3500"/>
            <a:ext cx="4572006" cy="51435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3" y="403227"/>
            <a:ext cx="8286750" cy="8588374"/>
          </a:xfrm>
        </p:spPr>
        <p:txBody>
          <a:bodyPr/>
          <a:lstStyle/>
          <a:p>
            <a:r>
              <a:rPr lang="en-US"/>
              <a:t>Click to edit Master title style</a:t>
            </a:r>
            <a:endParaRPr lang="en-US" dirty="0"/>
          </a:p>
        </p:txBody>
      </p:sp>
    </p:spTree>
    <p:extLst>
      <p:ext uri="{BB962C8B-B14F-4D97-AF65-F5344CB8AC3E}">
        <p14:creationId xmlns:p14="http://schemas.microsoft.com/office/powerpoint/2010/main" val="264229502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296144"/>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4572000" y="0"/>
            <a:ext cx="4572000" cy="10296144"/>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296144"/>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296144"/>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184876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7168"/>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0" y="2487168"/>
            <a:ext cx="12801600"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4141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7168"/>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4564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7168"/>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522417"/>
            <a:ext cx="3675888" cy="6469182"/>
          </a:xfrm>
        </p:spPr>
        <p:txBody>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407049508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7168"/>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522417"/>
            <a:ext cx="3675888" cy="6469182"/>
          </a:xfrm>
        </p:spPr>
        <p:txBody>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2304"/>
            <a:ext cx="8284464" cy="6559296"/>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231423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336"/>
            <a:ext cx="3675888" cy="8589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4" y="402336"/>
            <a:ext cx="12819752" cy="8589264"/>
          </a:xfrm>
        </p:spPr>
        <p:txBody>
          <a:bodyPr lIns="0" tIns="0" rIns="91440" bIns="91440"/>
          <a:lstStyle/>
          <a:p>
            <a:r>
              <a:rPr lang="en-US" dirty="0"/>
              <a:t>Click icon to add table</a:t>
            </a:r>
          </a:p>
        </p:txBody>
      </p:sp>
    </p:spTree>
    <p:extLst>
      <p:ext uri="{BB962C8B-B14F-4D97-AF65-F5344CB8AC3E}">
        <p14:creationId xmlns:p14="http://schemas.microsoft.com/office/powerpoint/2010/main" val="3625300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3500"/>
            <a:ext cx="9144000" cy="5143500"/>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8" name="Content Placeholder 7"/>
          <p:cNvSpPr>
            <a:spLocks noGrp="1"/>
          </p:cNvSpPr>
          <p:nvPr>
            <p:ph sz="quarter" idx="15"/>
          </p:nvPr>
        </p:nvSpPr>
        <p:spPr>
          <a:xfrm>
            <a:off x="13716000" y="0"/>
            <a:ext cx="4572000" cy="5143500"/>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3500"/>
          </a:xfrm>
          <a:solidFill>
            <a:schemeClr val="tx2">
              <a:lumMod val="50000"/>
            </a:schemeClr>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3501"/>
            <a:ext cx="9144000" cy="422275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350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910496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06537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63075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66176" cy="160934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3747"/>
            <a:ext cx="8247888" cy="2619754"/>
          </a:xfrm>
        </p:spPr>
        <p:txBody>
          <a:bodyPr/>
          <a:lstStyle>
            <a:lvl1pPr>
              <a:spcBef>
                <a:spcPts val="0"/>
              </a:spcBef>
              <a:defRPr sz="2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7" y="6411394"/>
            <a:ext cx="12811486" cy="2619752"/>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Click to edit Master text styles</a:t>
            </a:r>
          </a:p>
        </p:txBody>
      </p:sp>
    </p:spTree>
    <p:extLst>
      <p:ext uri="{BB962C8B-B14F-4D97-AF65-F5344CB8AC3E}">
        <p14:creationId xmlns:p14="http://schemas.microsoft.com/office/powerpoint/2010/main" val="194384499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1909" y="4631235"/>
            <a:ext cx="2584190" cy="1024538"/>
          </a:xfrm>
          <a:prstGeom prst="rect">
            <a:avLst/>
          </a:prstGeom>
        </p:spPr>
      </p:pic>
    </p:spTree>
    <p:extLst>
      <p:ext uri="{BB962C8B-B14F-4D97-AF65-F5344CB8AC3E}">
        <p14:creationId xmlns:p14="http://schemas.microsoft.com/office/powerpoint/2010/main" val="44927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3500"/>
            <a:ext cx="4572000" cy="5143500"/>
          </a:xfrm>
          <a:solidFill>
            <a:schemeClr val="accent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5143500"/>
            <a:ext cx="4572000" cy="5143500"/>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3500"/>
            <a:ext cx="4571994" cy="5143500"/>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3500"/>
            <a:ext cx="4572000" cy="5143500"/>
          </a:xfrm>
          <a:solidFill>
            <a:schemeClr val="bg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6" name="Title 5"/>
          <p:cNvSpPr>
            <a:spLocks noGrp="1"/>
          </p:cNvSpPr>
          <p:nvPr>
            <p:ph type="title"/>
          </p:nvPr>
        </p:nvSpPr>
        <p:spPr>
          <a:xfrm>
            <a:off x="-1" y="-1"/>
            <a:ext cx="18287998" cy="5143502"/>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977002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6" name="Title 5"/>
          <p:cNvSpPr>
            <a:spLocks noGrp="1"/>
          </p:cNvSpPr>
          <p:nvPr>
            <p:ph type="title"/>
          </p:nvPr>
        </p:nvSpPr>
        <p:spPr>
          <a:xfrm>
            <a:off x="-1" y="-1"/>
            <a:ext cx="18287998" cy="258127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011413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15000"/>
            <a:ext cx="4572000" cy="4572000"/>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Tree>
    <p:extLst>
      <p:ext uri="{BB962C8B-B14F-4D97-AF65-F5344CB8AC3E}">
        <p14:creationId xmlns:p14="http://schemas.microsoft.com/office/powerpoint/2010/main" val="1144348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87000"/>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87000"/>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87000"/>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87000"/>
          </a:xfrm>
          <a:solidFill>
            <a:schemeClr val="tx2">
              <a:lumMod val="75000"/>
            </a:schemeClr>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Tree>
    <p:extLst>
      <p:ext uri="{BB962C8B-B14F-4D97-AF65-F5344CB8AC3E}">
        <p14:creationId xmlns:p14="http://schemas.microsoft.com/office/powerpoint/2010/main" val="35086328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6"/>
            <a:ext cx="8229600" cy="179004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July, 2022 / © 2022 IBM Corporation</a:t>
            </a:r>
          </a:p>
        </p:txBody>
      </p:sp>
      <p:sp>
        <p:nvSpPr>
          <p:cNvPr id="6" name="Text Placeholder 5"/>
          <p:cNvSpPr>
            <a:spLocks noGrp="1"/>
          </p:cNvSpPr>
          <p:nvPr>
            <p:ph type="body" sz="quarter" idx="12"/>
          </p:nvPr>
        </p:nvSpPr>
        <p:spPr>
          <a:xfrm>
            <a:off x="457200" y="2194561"/>
            <a:ext cx="3657600" cy="700289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2006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6"/>
            <a:ext cx="8229600" cy="179004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July 2022 / © 2022 IBM Corporation</a:t>
            </a:r>
          </a:p>
        </p:txBody>
      </p:sp>
      <p:sp>
        <p:nvSpPr>
          <p:cNvPr id="7" name="Text Placeholder 6"/>
          <p:cNvSpPr>
            <a:spLocks noGrp="1"/>
          </p:cNvSpPr>
          <p:nvPr>
            <p:ph type="body" sz="quarter" idx="12"/>
          </p:nvPr>
        </p:nvSpPr>
        <p:spPr>
          <a:xfrm>
            <a:off x="457200" y="2232976"/>
            <a:ext cx="3657600" cy="6908800"/>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3500"/>
            <a:ext cx="12801600" cy="7648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712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6"/>
            <a:ext cx="8229600" cy="179004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July 2022 / © 2022 IBM Corporation</a:t>
            </a:r>
          </a:p>
        </p:txBody>
      </p:sp>
      <p:sp>
        <p:nvSpPr>
          <p:cNvPr id="7" name="Text Placeholder 6"/>
          <p:cNvSpPr>
            <a:spLocks noGrp="1"/>
          </p:cNvSpPr>
          <p:nvPr>
            <p:ph type="body" sz="quarter" idx="12"/>
          </p:nvPr>
        </p:nvSpPr>
        <p:spPr>
          <a:xfrm>
            <a:off x="457200" y="2232976"/>
            <a:ext cx="3657600" cy="6908800"/>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601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Think 2022 / May, 2022 / © 2022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336"/>
            <a:ext cx="8229600" cy="8987504"/>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828873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6"/>
            <a:ext cx="8229600" cy="179004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July 2022 / © 2022 IBM Corporation</a:t>
            </a:r>
          </a:p>
        </p:txBody>
      </p:sp>
      <p:sp>
        <p:nvSpPr>
          <p:cNvPr id="7" name="Text Placeholder 6"/>
          <p:cNvSpPr>
            <a:spLocks noGrp="1"/>
          </p:cNvSpPr>
          <p:nvPr>
            <p:ph type="body" sz="quarter" idx="12"/>
          </p:nvPr>
        </p:nvSpPr>
        <p:spPr>
          <a:xfrm>
            <a:off x="457200" y="2194560"/>
            <a:ext cx="3657600" cy="7004304"/>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49424"/>
            <a:ext cx="3657600" cy="6912864"/>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87000"/>
          </a:xfrm>
        </p:spPr>
        <p:txBody>
          <a:bodyPr/>
          <a:lstStyle/>
          <a:p>
            <a:r>
              <a:rPr lang="en-US"/>
              <a:t>Drag picture to placeholder or click icon to add</a:t>
            </a:r>
          </a:p>
        </p:txBody>
      </p:sp>
    </p:spTree>
    <p:extLst>
      <p:ext uri="{BB962C8B-B14F-4D97-AF65-F5344CB8AC3E}">
        <p14:creationId xmlns:p14="http://schemas.microsoft.com/office/powerpoint/2010/main" val="37199838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6"/>
            <a:ext cx="8229600" cy="179004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July, 2022 / © 2022 IBM Corporation</a:t>
            </a:r>
          </a:p>
        </p:txBody>
      </p:sp>
      <p:sp>
        <p:nvSpPr>
          <p:cNvPr id="7" name="Text Placeholder 6"/>
          <p:cNvSpPr>
            <a:spLocks noGrp="1"/>
          </p:cNvSpPr>
          <p:nvPr>
            <p:ph type="body" sz="quarter" idx="12"/>
          </p:nvPr>
        </p:nvSpPr>
        <p:spPr>
          <a:xfrm>
            <a:off x="457200" y="2194560"/>
            <a:ext cx="3657600" cy="7004304"/>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2026"/>
            <a:ext cx="3657600" cy="6912864"/>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3120"/>
            <a:ext cx="8430016" cy="6912864"/>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6120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July, 2022 / © 2022 IBM Corporation</a:t>
            </a:r>
          </a:p>
        </p:txBody>
      </p:sp>
      <p:sp>
        <p:nvSpPr>
          <p:cNvPr id="6" name="Text Placeholder 5"/>
          <p:cNvSpPr>
            <a:spLocks noGrp="1"/>
          </p:cNvSpPr>
          <p:nvPr>
            <p:ph type="body" sz="quarter" idx="12"/>
          </p:nvPr>
        </p:nvSpPr>
        <p:spPr>
          <a:xfrm>
            <a:off x="457200" y="384049"/>
            <a:ext cx="3657600" cy="881799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0850"/>
            <a:ext cx="12801600" cy="9194800"/>
          </a:xfrm>
        </p:spPr>
        <p:txBody>
          <a:bodyPr/>
          <a:lstStyle/>
          <a:p>
            <a:r>
              <a:rPr lang="en-US"/>
              <a:t>Click icon to add table</a:t>
            </a:r>
          </a:p>
        </p:txBody>
      </p:sp>
    </p:spTree>
    <p:extLst>
      <p:ext uri="{BB962C8B-B14F-4D97-AF65-F5344CB8AC3E}">
        <p14:creationId xmlns:p14="http://schemas.microsoft.com/office/powerpoint/2010/main" val="39914268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3313834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7437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6"/>
            <a:ext cx="8229600" cy="17114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6000"/>
            <a:ext cx="8229600" cy="7168896"/>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Tree>
    <p:extLst>
      <p:ext uri="{BB962C8B-B14F-4D97-AF65-F5344CB8AC3E}">
        <p14:creationId xmlns:p14="http://schemas.microsoft.com/office/powerpoint/2010/main" val="5665348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2290" y="4372301"/>
            <a:ext cx="2583420" cy="1024234"/>
          </a:xfrm>
          <a:prstGeom prst="rect">
            <a:avLst/>
          </a:prstGeom>
        </p:spPr>
      </p:pic>
    </p:spTree>
    <p:extLst>
      <p:ext uri="{BB962C8B-B14F-4D97-AF65-F5344CB8AC3E}">
        <p14:creationId xmlns:p14="http://schemas.microsoft.com/office/powerpoint/2010/main" val="38553580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ast Start 2020 Header and Text 1">
    <p:spTree>
      <p:nvGrpSpPr>
        <p:cNvPr id="1" name=""/>
        <p:cNvGrpSpPr/>
        <p:nvPr/>
      </p:nvGrpSpPr>
      <p:grpSpPr>
        <a:xfrm>
          <a:off x="0" y="0"/>
          <a:ext cx="0" cy="0"/>
          <a:chOff x="0" y="0"/>
          <a:chExt cx="0" cy="0"/>
        </a:xfrm>
      </p:grpSpPr>
      <p:sp>
        <p:nvSpPr>
          <p:cNvPr id="2" name="Title"/>
          <p:cNvSpPr>
            <a:spLocks noGrp="1"/>
          </p:cNvSpPr>
          <p:nvPr>
            <p:ph type="title"/>
          </p:nvPr>
        </p:nvSpPr>
        <p:spPr>
          <a:xfrm>
            <a:off x="438912" y="438912"/>
            <a:ext cx="8266176" cy="160934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433136" y="2450084"/>
            <a:ext cx="8412480" cy="6723888"/>
          </a:xfrm>
        </p:spPr>
        <p:txBody>
          <a:bodyPr/>
          <a:lstStyle>
            <a:lvl1pPr>
              <a:lnSpc>
                <a:spcPct val="90000"/>
              </a:lnSpc>
              <a:defRPr sz="14400" b="1" i="0">
                <a:latin typeface="+mn-lt"/>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Image" descr="Image">
            <a:extLst>
              <a:ext uri="{FF2B5EF4-FFF2-40B4-BE49-F238E27FC236}">
                <a16:creationId xmlns:a16="http://schemas.microsoft.com/office/drawing/2014/main" id="{460FA6AD-8913-2C47-8ED6-1645D4831E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58046" y="1"/>
            <a:ext cx="7729956" cy="7894110"/>
          </a:xfrm>
          <a:prstGeom prst="rect">
            <a:avLst/>
          </a:prstGeom>
          <a:ln w="12700">
            <a:miter lim="400000"/>
          </a:ln>
        </p:spPr>
      </p:pic>
    </p:spTree>
    <p:extLst>
      <p:ext uri="{BB962C8B-B14F-4D97-AF65-F5344CB8AC3E}">
        <p14:creationId xmlns:p14="http://schemas.microsoft.com/office/powerpoint/2010/main" val="15084136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4 bar conten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13716000" cy="10287000"/>
          </a:xfrm>
          <a:prstGeom prst="rect">
            <a:avLst/>
          </a:prstGeom>
          <a:solidFill>
            <a:schemeClr val="bg1"/>
          </a:solidFill>
        </p:spPr>
        <p:txBody>
          <a:bodyPr wrap="square" lIns="0" tIns="0" rIns="0" bIns="0" rtlCol="0" anchor="ctr">
            <a:noAutofit/>
          </a:bodyPr>
          <a:lstStyle/>
          <a:p>
            <a:pPr algn="ctr"/>
            <a:endParaRPr lang="en-US" sz="23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5020056" y="1228716"/>
            <a:ext cx="9153144" cy="7762497"/>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DBA Capture Capability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96CAD4D-2997-2E42-86C9-23581085C3DE}"/>
              </a:ext>
            </a:extLst>
          </p:cNvPr>
          <p:cNvSpPr>
            <a:spLocks noGrp="1"/>
          </p:cNvSpPr>
          <p:nvPr>
            <p:ph type="body" sz="quarter" idx="13"/>
          </p:nvPr>
        </p:nvSpPr>
        <p:spPr>
          <a:xfrm>
            <a:off x="438912" y="401964"/>
            <a:ext cx="3675888" cy="906513"/>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7FADEF06-A32A-ED42-90BA-0781490D3B9E}"/>
              </a:ext>
            </a:extLst>
          </p:cNvPr>
          <p:cNvSpPr>
            <a:spLocks noGrp="1"/>
          </p:cNvSpPr>
          <p:nvPr>
            <p:ph type="body" sz="quarter" idx="14"/>
          </p:nvPr>
        </p:nvSpPr>
        <p:spPr>
          <a:xfrm>
            <a:off x="457201" y="1231016"/>
            <a:ext cx="3681167" cy="77601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33102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p:cNvSpPr>
            <a:spLocks noGrp="1"/>
          </p:cNvSpPr>
          <p:nvPr>
            <p:ph type="body" sz="quarter" idx="13"/>
          </p:nvPr>
        </p:nvSpPr>
        <p:spPr>
          <a:xfrm>
            <a:off x="438912" y="2487169"/>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DBA Capture Capability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2311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6"/>
            <a:ext cx="8229600" cy="17114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Think 2022 / May, 2022 / © 2022 IBM Corporation</a:t>
            </a:r>
            <a:endParaRPr lang="en-US" dirty="0"/>
          </a:p>
        </p:txBody>
      </p:sp>
      <p:sp>
        <p:nvSpPr>
          <p:cNvPr id="6" name="Text Placeholder 5"/>
          <p:cNvSpPr>
            <a:spLocks noGrp="1"/>
          </p:cNvSpPr>
          <p:nvPr>
            <p:ph type="body" sz="quarter" idx="12"/>
          </p:nvPr>
        </p:nvSpPr>
        <p:spPr>
          <a:xfrm>
            <a:off x="457200" y="2247900"/>
            <a:ext cx="8229600" cy="7168896"/>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7900"/>
            <a:ext cx="8229600" cy="7168896"/>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Tree>
    <p:extLst>
      <p:ext uri="{BB962C8B-B14F-4D97-AF65-F5344CB8AC3E}">
        <p14:creationId xmlns:p14="http://schemas.microsoft.com/office/powerpoint/2010/main" val="31813251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7169"/>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2626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pic>
        <p:nvPicPr>
          <p:cNvPr id="6" name="Pictur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87625" y="9385106"/>
            <a:ext cx="1043178" cy="416216"/>
          </a:xfrm>
          <a:prstGeom prst="rect">
            <a:avLst/>
          </a:prstGeom>
        </p:spPr>
      </p:pic>
    </p:spTree>
    <p:extLst>
      <p:ext uri="{BB962C8B-B14F-4D97-AF65-F5344CB8AC3E}">
        <p14:creationId xmlns:p14="http://schemas.microsoft.com/office/powerpoint/2010/main" val="9851367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7525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0200"/>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9"/>
            <a:ext cx="8247888" cy="6504432"/>
          </a:xfrm>
        </p:spPr>
        <p:txBody>
          <a:bodyPr/>
          <a:lstStyle>
            <a:lvl1pPr>
              <a:spcBef>
                <a:spcPts val="0"/>
              </a:spcBef>
              <a:defRPr/>
            </a:lvl1pPr>
            <a:lvl2pPr marL="0" indent="0">
              <a:spcBef>
                <a:spcPts val="0"/>
              </a:spcBef>
              <a:buNone/>
              <a:defRPr/>
            </a:lvl2pPr>
            <a:lvl3pPr marL="402867" indent="0">
              <a:buNone/>
              <a:defRPr/>
            </a:lvl3pPr>
            <a:lvl4pPr marL="869179" indent="0">
              <a:buNone/>
              <a:defRPr/>
            </a:lvl4pPr>
            <a:lvl5pPr marL="1262529"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7169"/>
            <a:ext cx="8247888" cy="6504432"/>
          </a:xfrm>
        </p:spPr>
        <p:txBody>
          <a:bodyPr/>
          <a:lstStyle>
            <a:lvl1pPr>
              <a:spcBef>
                <a:spcPts val="0"/>
              </a:spcBef>
              <a:defRPr/>
            </a:lvl1pPr>
            <a:lvl2pPr marL="0" indent="0">
              <a:spcBef>
                <a:spcPts val="0"/>
              </a:spcBef>
              <a:buNone/>
              <a:defRPr/>
            </a:lvl2pPr>
            <a:lvl3pPr marL="402867" indent="0">
              <a:buNone/>
              <a:defRPr/>
            </a:lvl3pPr>
            <a:lvl4pPr marL="869179" indent="0">
              <a:buNone/>
              <a:defRPr/>
            </a:lvl4pPr>
            <a:lvl5pPr marL="1262529"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10020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2" y="438912"/>
            <a:ext cx="8266176" cy="1609344"/>
          </a:xfrm>
        </p:spPr>
        <p:txBody>
          <a:bodyPr/>
          <a:lstStyle>
            <a:lvl1pPr>
              <a:defRPr sz="3197"/>
            </a:lvl1pPr>
          </a:lstStyle>
          <a:p>
            <a:r>
              <a:rPr lang="en-US" dirty="0"/>
              <a:t>Click to edit Master title style</a:t>
            </a:r>
          </a:p>
        </p:txBody>
      </p:sp>
      <p:sp>
        <p:nvSpPr>
          <p:cNvPr id="6" name="Text Placeholder"/>
          <p:cNvSpPr>
            <a:spLocks noGrp="1"/>
          </p:cNvSpPr>
          <p:nvPr>
            <p:ph type="body" sz="quarter" idx="12"/>
          </p:nvPr>
        </p:nvSpPr>
        <p:spPr>
          <a:xfrm>
            <a:off x="274320" y="2267712"/>
            <a:ext cx="8412480" cy="6723888"/>
          </a:xfrm>
        </p:spPr>
        <p:txBody>
          <a:bodyPr/>
          <a:lstStyle>
            <a:lvl1pPr>
              <a:lnSpc>
                <a:spcPct val="90000"/>
              </a:lnSpc>
              <a:defRPr sz="19183"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21125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2" y="438912"/>
            <a:ext cx="8266176" cy="1609344"/>
          </a:xfrm>
        </p:spPr>
        <p:txBody>
          <a:bodyPr/>
          <a:lstStyle>
            <a:lvl1pPr>
              <a:defRPr sz="3197"/>
            </a:lvl1pPr>
          </a:lstStyle>
          <a:p>
            <a:r>
              <a:rPr lang="en-US" dirty="0"/>
              <a:t>Click to edit Master title style</a:t>
            </a:r>
          </a:p>
        </p:txBody>
      </p:sp>
      <p:sp>
        <p:nvSpPr>
          <p:cNvPr id="6" name="Text Placeholder"/>
          <p:cNvSpPr>
            <a:spLocks noGrp="1"/>
          </p:cNvSpPr>
          <p:nvPr>
            <p:ph type="body" sz="quarter" idx="12"/>
          </p:nvPr>
        </p:nvSpPr>
        <p:spPr>
          <a:xfrm>
            <a:off x="274320" y="2267712"/>
            <a:ext cx="8412480" cy="6723888"/>
          </a:xfrm>
        </p:spPr>
        <p:txBody>
          <a:bodyPr/>
          <a:lstStyle>
            <a:lvl1pPr>
              <a:lnSpc>
                <a:spcPct val="90000"/>
              </a:lnSpc>
              <a:defRPr sz="19183"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87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68346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46038" y="182880"/>
            <a:ext cx="17556344" cy="8808720"/>
          </a:xfrm>
        </p:spPr>
        <p:txBody>
          <a:bodyPr/>
          <a:lstStyle>
            <a:lvl1pPr>
              <a:defRPr sz="19183" b="0" i="0">
                <a:latin typeface="IBM Plex Sans ExtraLight" panose="020B03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61551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d text gray">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336"/>
            <a:ext cx="8247888" cy="112367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4DB84F28-E60E-6B4F-AF6F-2B269A2ACE7C}"/>
              </a:ext>
            </a:extLst>
          </p:cNvPr>
          <p:cNvSpPr>
            <a:spLocks noGrp="1"/>
          </p:cNvSpPr>
          <p:nvPr>
            <p:ph type="body" sz="quarter" idx="13"/>
          </p:nvPr>
        </p:nvSpPr>
        <p:spPr>
          <a:xfrm>
            <a:off x="393192" y="2302156"/>
            <a:ext cx="13780008" cy="6687216"/>
          </a:xfrm>
        </p:spPr>
        <p:txBody>
          <a:bodyPr/>
          <a:lstStyle>
            <a:lvl1pPr>
              <a:defRPr sz="9591"/>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10439837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top (four columns)">
    <p:spTree>
      <p:nvGrpSpPr>
        <p:cNvPr id="1" name=""/>
        <p:cNvGrpSpPr/>
        <p:nvPr/>
      </p:nvGrpSpPr>
      <p:grpSpPr>
        <a:xfrm>
          <a:off x="0" y="0"/>
          <a:ext cx="0" cy="0"/>
          <a:chOff x="0" y="0"/>
          <a:chExt cx="0" cy="0"/>
        </a:xfrm>
      </p:grpSpPr>
      <p:sp>
        <p:nvSpPr>
          <p:cNvPr id="2" name="Title"/>
          <p:cNvSpPr>
            <a:spLocks noGrp="1"/>
          </p:cNvSpPr>
          <p:nvPr>
            <p:ph type="title"/>
          </p:nvPr>
        </p:nvSpPr>
        <p:spPr>
          <a:xfrm>
            <a:off x="393192" y="337546"/>
            <a:ext cx="17410176" cy="2939829"/>
          </a:xfrm>
        </p:spPr>
        <p:txBody>
          <a:bodyPr/>
          <a:lstStyle>
            <a:lvl1pPr>
              <a:defRPr sz="9591" b="0" i="0">
                <a:latin typeface="IBM Plex Sans ExtraLight" panose="020B0303050203000203" pitchFamily="34" charset="0"/>
              </a:defRPr>
            </a:lvl1pPr>
          </a:lstStyle>
          <a:p>
            <a:r>
              <a:rPr lang="en-US" dirty="0"/>
              <a:t>Click to edit Master title style</a:t>
            </a:r>
          </a:p>
        </p:txBody>
      </p:sp>
      <p:sp>
        <p:nvSpPr>
          <p:cNvPr id="6" name="Text Placeholder 1"/>
          <p:cNvSpPr>
            <a:spLocks noGrp="1"/>
          </p:cNvSpPr>
          <p:nvPr>
            <p:ph type="body" sz="quarter" idx="12"/>
          </p:nvPr>
        </p:nvSpPr>
        <p:spPr>
          <a:xfrm>
            <a:off x="438912" y="5070226"/>
            <a:ext cx="3675888" cy="3920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5070226"/>
            <a:ext cx="3675888" cy="3920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5070226"/>
            <a:ext cx="3675888" cy="3920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5070226"/>
            <a:ext cx="3675888" cy="3920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591349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337"/>
            <a:ext cx="11125070" cy="858926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6961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0625"/>
            <a:ext cx="8229600" cy="2007614"/>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2022 / May, 2022 / © 2022 IBM Corporation</a:t>
            </a:r>
          </a:p>
        </p:txBody>
      </p:sp>
      <p:sp>
        <p:nvSpPr>
          <p:cNvPr id="8" name="Text Placeholder 7"/>
          <p:cNvSpPr>
            <a:spLocks noGrp="1"/>
          </p:cNvSpPr>
          <p:nvPr>
            <p:ph type="body" sz="quarter" idx="12"/>
          </p:nvPr>
        </p:nvSpPr>
        <p:spPr>
          <a:xfrm>
            <a:off x="457200" y="3108960"/>
            <a:ext cx="8229600" cy="6217920"/>
          </a:xfrm>
        </p:spPr>
        <p:txBody>
          <a:bodyPr/>
          <a:lstStyle>
            <a:lvl1pPr>
              <a:lnSpc>
                <a:spcPct val="90000"/>
              </a:lnSpc>
              <a:spcBef>
                <a:spcPts val="0"/>
              </a:spcBef>
              <a:defRPr sz="192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1275483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337"/>
            <a:ext cx="8284464" cy="8589264"/>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337"/>
            <a:ext cx="8247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84572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9"/>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7169"/>
            <a:ext cx="8247752"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95674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3txt">
    <p:spTree>
      <p:nvGrpSpPr>
        <p:cNvPr id="1" name=""/>
        <p:cNvGrpSpPr/>
        <p:nvPr/>
      </p:nvGrpSpPr>
      <p:grpSpPr>
        <a:xfrm>
          <a:off x="0" y="0"/>
          <a:ext cx="0" cy="0"/>
          <a:chOff x="0" y="0"/>
          <a:chExt cx="0" cy="0"/>
        </a:xfrm>
      </p:grpSpPr>
      <p:sp>
        <p:nvSpPr>
          <p:cNvPr id="2" name="Title"/>
          <p:cNvSpPr>
            <a:spLocks noGrp="1"/>
          </p:cNvSpPr>
          <p:nvPr>
            <p:ph type="title"/>
          </p:nvPr>
        </p:nvSpPr>
        <p:spPr>
          <a:xfrm>
            <a:off x="420624" y="1243225"/>
            <a:ext cx="8284464" cy="7683124"/>
          </a:xfrm>
        </p:spPr>
        <p:txBody>
          <a:bodyPr/>
          <a:lstStyle/>
          <a:p>
            <a:r>
              <a:rPr lang="en-US" dirty="0"/>
              <a:t>Click to edit Master title style</a:t>
            </a:r>
          </a:p>
        </p:txBody>
      </p:sp>
      <p:sp>
        <p:nvSpPr>
          <p:cNvPr id="6" name="Text Placeholder"/>
          <p:cNvSpPr>
            <a:spLocks noGrp="1"/>
          </p:cNvSpPr>
          <p:nvPr>
            <p:ph type="body" sz="quarter" idx="12"/>
          </p:nvPr>
        </p:nvSpPr>
        <p:spPr>
          <a:xfrm>
            <a:off x="438912" y="401964"/>
            <a:ext cx="8247888" cy="75901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63499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two columns) 3t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438912" y="2487169"/>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7169"/>
            <a:ext cx="8247752"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2DE8B5D-9D0F-5740-927D-B3825C157B05}"/>
              </a:ext>
            </a:extLst>
          </p:cNvPr>
          <p:cNvSpPr>
            <a:spLocks noGrp="1"/>
          </p:cNvSpPr>
          <p:nvPr>
            <p:ph type="body" sz="quarter" idx="14"/>
          </p:nvPr>
        </p:nvSpPr>
        <p:spPr>
          <a:xfrm>
            <a:off x="438912" y="401964"/>
            <a:ext cx="8247888" cy="112367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1413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7" name="Content Placeholder"/>
          <p:cNvSpPr>
            <a:spLocks noGrp="1"/>
          </p:cNvSpPr>
          <p:nvPr>
            <p:ph sz="quarter" idx="13"/>
          </p:nvPr>
        </p:nvSpPr>
        <p:spPr>
          <a:xfrm>
            <a:off x="420624" y="2432304"/>
            <a:ext cx="8284464" cy="6559296"/>
          </a:xfrm>
        </p:spPr>
        <p:txBody>
          <a:bodyPr/>
          <a:lstStyle>
            <a:lvl1pPr>
              <a:defRPr sz="4796"/>
            </a:lvl1pPr>
          </a:lstStyle>
          <a:p>
            <a:pPr lvl="0"/>
            <a:r>
              <a:rPr lang="en-US" dirty="0"/>
              <a:t>Click to edit Master text styles</a:t>
            </a:r>
          </a:p>
        </p:txBody>
      </p:sp>
      <p:sp>
        <p:nvSpPr>
          <p:cNvPr id="6" name="Text Placeholder"/>
          <p:cNvSpPr>
            <a:spLocks noGrp="1"/>
          </p:cNvSpPr>
          <p:nvPr>
            <p:ph type="body" sz="quarter" idx="12"/>
          </p:nvPr>
        </p:nvSpPr>
        <p:spPr>
          <a:xfrm>
            <a:off x="9582912" y="2487169"/>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80360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36003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p:cNvSpPr>
            <a:spLocks noGrp="1"/>
          </p:cNvSpPr>
          <p:nvPr>
            <p:ph type="body" sz="quarter" idx="13"/>
          </p:nvPr>
        </p:nvSpPr>
        <p:spPr>
          <a:xfrm>
            <a:off x="438912" y="2487169"/>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55797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half-image 3txt">
    <p:spTree>
      <p:nvGrpSpPr>
        <p:cNvPr id="1" name=""/>
        <p:cNvGrpSpPr/>
        <p:nvPr/>
      </p:nvGrpSpPr>
      <p:grpSpPr>
        <a:xfrm>
          <a:off x="0" y="0"/>
          <a:ext cx="0" cy="0"/>
          <a:chOff x="0" y="0"/>
          <a:chExt cx="0" cy="0"/>
        </a:xfrm>
      </p:grpSpPr>
      <p:sp>
        <p:nvSpPr>
          <p:cNvPr id="2" name="Title"/>
          <p:cNvSpPr>
            <a:spLocks noGrp="1"/>
          </p:cNvSpPr>
          <p:nvPr>
            <p:ph type="title"/>
          </p:nvPr>
        </p:nvSpPr>
        <p:spPr>
          <a:xfrm>
            <a:off x="420624" y="2514057"/>
            <a:ext cx="8284464" cy="5181367"/>
          </a:xfrm>
        </p:spPr>
        <p:txBody>
          <a:bodyPr/>
          <a:lstStyle/>
          <a:p>
            <a:r>
              <a:rPr lang="en-US" dirty="0"/>
              <a:t>Click to edit Master title style</a:t>
            </a:r>
          </a:p>
        </p:txBody>
      </p:sp>
      <p:sp>
        <p:nvSpPr>
          <p:cNvPr id="8" name="Text Placeholder"/>
          <p:cNvSpPr>
            <a:spLocks noGrp="1"/>
          </p:cNvSpPr>
          <p:nvPr>
            <p:ph type="body" sz="quarter" idx="13"/>
          </p:nvPr>
        </p:nvSpPr>
        <p:spPr>
          <a:xfrm>
            <a:off x="438912" y="401964"/>
            <a:ext cx="8247888" cy="112367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22213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7"/>
            <a:ext cx="8284464" cy="8589264"/>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337"/>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337"/>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3477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split background) GB">
    <p:spTree>
      <p:nvGrpSpPr>
        <p:cNvPr id="1" name=""/>
        <p:cNvGrpSpPr/>
        <p:nvPr/>
      </p:nvGrpSpPr>
      <p:grpSpPr>
        <a:xfrm>
          <a:off x="0" y="0"/>
          <a:ext cx="0" cy="0"/>
          <a:chOff x="0" y="0"/>
          <a:chExt cx="0" cy="0"/>
        </a:xfrm>
      </p:grpSpPr>
      <p:sp>
        <p:nvSpPr>
          <p:cNvPr id="2" name="Title"/>
          <p:cNvSpPr>
            <a:spLocks noGrp="1"/>
          </p:cNvSpPr>
          <p:nvPr>
            <p:ph type="title"/>
          </p:nvPr>
        </p:nvSpPr>
        <p:spPr>
          <a:xfrm>
            <a:off x="420626" y="402337"/>
            <a:ext cx="8284328" cy="8589264"/>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87000"/>
          </a:xfrm>
          <a:prstGeom prst="rect">
            <a:avLst/>
          </a:prstGeom>
          <a:solidFill>
            <a:schemeClr val="accent2"/>
          </a:solidFill>
        </p:spPr>
        <p:txBody>
          <a:bodyPr wrap="square" lIns="0" tIns="0" rIns="0" bIns="0" rtlCol="0" anchor="ctr">
            <a:noAutofit/>
          </a:bodyPr>
          <a:lstStyle/>
          <a:p>
            <a:pPr algn="ctr"/>
            <a:endParaRPr lang="en-US" sz="23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337"/>
            <a:ext cx="8247888" cy="858926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95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0625"/>
            <a:ext cx="8229600" cy="2007614"/>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2022 / May, 2022 / © 2022 IBM Corporation</a:t>
            </a:r>
          </a:p>
        </p:txBody>
      </p:sp>
      <p:sp>
        <p:nvSpPr>
          <p:cNvPr id="8" name="Text Placeholder 7"/>
          <p:cNvSpPr>
            <a:spLocks noGrp="1"/>
          </p:cNvSpPr>
          <p:nvPr>
            <p:ph type="body" sz="quarter" idx="12"/>
          </p:nvPr>
        </p:nvSpPr>
        <p:spPr>
          <a:xfrm>
            <a:off x="457200" y="3108960"/>
            <a:ext cx="8229600" cy="6217920"/>
          </a:xfrm>
        </p:spPr>
        <p:txBody>
          <a:bodyPr/>
          <a:lstStyle>
            <a:lvl1pPr>
              <a:lnSpc>
                <a:spcPct val="90000"/>
              </a:lnSpc>
              <a:spcBef>
                <a:spcPts val="0"/>
              </a:spcBef>
              <a:defRPr sz="192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87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662813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split background) GW">
    <p:spTree>
      <p:nvGrpSpPr>
        <p:cNvPr id="1" name=""/>
        <p:cNvGrpSpPr/>
        <p:nvPr/>
      </p:nvGrpSpPr>
      <p:grpSpPr>
        <a:xfrm>
          <a:off x="0" y="0"/>
          <a:ext cx="0" cy="0"/>
          <a:chOff x="0" y="0"/>
          <a:chExt cx="0" cy="0"/>
        </a:xfrm>
      </p:grpSpPr>
      <p:sp>
        <p:nvSpPr>
          <p:cNvPr id="2" name="Title"/>
          <p:cNvSpPr>
            <a:spLocks noGrp="1"/>
          </p:cNvSpPr>
          <p:nvPr>
            <p:ph type="title"/>
          </p:nvPr>
        </p:nvSpPr>
        <p:spPr>
          <a:xfrm>
            <a:off x="420626" y="402337"/>
            <a:ext cx="8284328" cy="8589264"/>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87000"/>
          </a:xfrm>
          <a:prstGeom prst="rect">
            <a:avLst/>
          </a:prstGeom>
          <a:solidFill>
            <a:schemeClr val="bg1"/>
          </a:solidFill>
        </p:spPr>
        <p:txBody>
          <a:bodyPr wrap="square" lIns="0" tIns="0" rIns="0" bIns="0" rtlCol="0" anchor="ctr">
            <a:noAutofit/>
          </a:bodyPr>
          <a:lstStyle/>
          <a:p>
            <a:pPr algn="ctr"/>
            <a:endParaRPr lang="en-US" sz="23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337"/>
            <a:ext cx="8247888" cy="8589264"/>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86753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split background) 3tx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87000"/>
          </a:xfrm>
          <a:prstGeom prst="rect">
            <a:avLst/>
          </a:prstGeom>
          <a:solidFill>
            <a:schemeClr val="bg1"/>
          </a:solidFill>
        </p:spPr>
        <p:txBody>
          <a:bodyPr wrap="square" lIns="0" tIns="0" rIns="0" bIns="0" rtlCol="0" anchor="ctr">
            <a:noAutofit/>
          </a:bodyPr>
          <a:lstStyle/>
          <a:p>
            <a:pPr algn="ctr"/>
            <a:endParaRPr lang="en-US" sz="23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2519109"/>
            <a:ext cx="8247888" cy="6672137"/>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96CAD4D-2997-2E42-86C9-23581085C3DE}"/>
              </a:ext>
            </a:extLst>
          </p:cNvPr>
          <p:cNvSpPr>
            <a:spLocks noGrp="1"/>
          </p:cNvSpPr>
          <p:nvPr>
            <p:ph type="body" sz="quarter" idx="13"/>
          </p:nvPr>
        </p:nvSpPr>
        <p:spPr>
          <a:xfrm>
            <a:off x="438912" y="401964"/>
            <a:ext cx="8247888" cy="1123672"/>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7FADEF06-A32A-ED42-90BA-0781490D3B9E}"/>
              </a:ext>
            </a:extLst>
          </p:cNvPr>
          <p:cNvSpPr>
            <a:spLocks noGrp="1"/>
          </p:cNvSpPr>
          <p:nvPr>
            <p:ph type="body" sz="quarter" idx="14"/>
          </p:nvPr>
        </p:nvSpPr>
        <p:spPr>
          <a:xfrm>
            <a:off x="457200" y="2521408"/>
            <a:ext cx="8247888" cy="66689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0916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4 bar conten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13716000" cy="10287000"/>
          </a:xfrm>
          <a:prstGeom prst="rect">
            <a:avLst/>
          </a:prstGeom>
          <a:solidFill>
            <a:schemeClr val="bg1"/>
          </a:solidFill>
        </p:spPr>
        <p:txBody>
          <a:bodyPr wrap="square" lIns="0" tIns="0" rIns="0" bIns="0" rtlCol="0" anchor="ctr">
            <a:noAutofit/>
          </a:bodyPr>
          <a:lstStyle/>
          <a:p>
            <a:pPr algn="ctr"/>
            <a:endParaRPr lang="en-US" sz="23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5020056" y="1228716"/>
            <a:ext cx="9153144" cy="7762497"/>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96CAD4D-2997-2E42-86C9-23581085C3DE}"/>
              </a:ext>
            </a:extLst>
          </p:cNvPr>
          <p:cNvSpPr>
            <a:spLocks noGrp="1"/>
          </p:cNvSpPr>
          <p:nvPr>
            <p:ph type="body" sz="quarter" idx="13"/>
          </p:nvPr>
        </p:nvSpPr>
        <p:spPr>
          <a:xfrm>
            <a:off x="438912" y="401964"/>
            <a:ext cx="3675888" cy="906513"/>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7FADEF06-A32A-ED42-90BA-0781490D3B9E}"/>
              </a:ext>
            </a:extLst>
          </p:cNvPr>
          <p:cNvSpPr>
            <a:spLocks noGrp="1"/>
          </p:cNvSpPr>
          <p:nvPr>
            <p:ph type="body" sz="quarter" idx="14"/>
          </p:nvPr>
        </p:nvSpPr>
        <p:spPr>
          <a:xfrm>
            <a:off x="457201" y="1231016"/>
            <a:ext cx="3681167" cy="77601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51924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bar (2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356DBB-AE92-274B-A659-6C2A93317791}"/>
              </a:ext>
            </a:extLst>
          </p:cNvPr>
          <p:cNvSpPr/>
          <p:nvPr userDrawn="1"/>
        </p:nvSpPr>
        <p:spPr bwMode="auto">
          <a:xfrm>
            <a:off x="0" y="2049539"/>
            <a:ext cx="18288000" cy="8237461"/>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7" tIns="35967" rIns="35967" bIns="35967" numCol="1" rtlCol="0" anchor="t" anchorCtr="0" compatLnSpc="1">
            <a:prstTxWarp prst="textNoShape">
              <a:avLst/>
            </a:prstTxWarp>
          </a:bodyPr>
          <a:lstStyle/>
          <a:p>
            <a:pPr marL="0" marR="0" indent="0" algn="l" defTabSz="913577" rtl="0" eaLnBrk="1" fontAlgn="base" latinLnBrk="0" hangingPunct="1">
              <a:lnSpc>
                <a:spcPct val="90000"/>
              </a:lnSpc>
              <a:spcBef>
                <a:spcPct val="0"/>
              </a:spcBef>
              <a:spcAft>
                <a:spcPct val="0"/>
              </a:spcAft>
              <a:buClrTx/>
              <a:buSzTx/>
              <a:buFontTx/>
              <a:buNone/>
              <a:tabLst/>
            </a:pPr>
            <a:endParaRPr kumimoji="0" lang="en-US" sz="1399"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7169"/>
            <a:ext cx="11978640"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75064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7"/>
            <a:ext cx="8284464" cy="8589264"/>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2893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337"/>
            <a:ext cx="8284464" cy="858926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306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73448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p:cNvSpPr>
            <a:spLocks noGrp="1"/>
          </p:cNvSpPr>
          <p:nvPr>
            <p:ph type="body" sz="quarter" idx="13"/>
          </p:nvPr>
        </p:nvSpPr>
        <p:spPr>
          <a:xfrm>
            <a:off x="438912" y="2487169"/>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1"/>
            <a:ext cx="4572000" cy="5143500"/>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1"/>
            <a:ext cx="4572000" cy="5143500"/>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0328"/>
            <a:ext cx="9144000" cy="5146674"/>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61473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2700"/>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048130"/>
            <a:ext cx="18288000" cy="823887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16302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296144"/>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3500"/>
            <a:ext cx="4572006" cy="5143500"/>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1998">
                <a:solidFill>
                  <a:schemeClr val="tx1"/>
                </a:solidFill>
              </a:defRPr>
            </a:lvl2pPr>
            <a:lvl3pPr>
              <a:buClr>
                <a:schemeClr val="tx1"/>
              </a:buClr>
              <a:defRPr sz="1998">
                <a:solidFill>
                  <a:schemeClr val="tx1"/>
                </a:solidFill>
              </a:defRPr>
            </a:lvl3pPr>
            <a:lvl4pPr>
              <a:buClr>
                <a:schemeClr val="tx1"/>
              </a:buClr>
              <a:defRPr sz="1998">
                <a:solidFill>
                  <a:schemeClr val="tx1"/>
                </a:solidFill>
              </a:defRPr>
            </a:lvl4pPr>
            <a:lvl5pPr>
              <a:buClr>
                <a:schemeClr val="tx1"/>
              </a:buClr>
              <a:defRPr sz="19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6201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530353"/>
            <a:ext cx="17373600" cy="8947150"/>
          </a:xfrm>
        </p:spPr>
        <p:txBody>
          <a:bodyPr/>
          <a:lstStyle>
            <a:lvl1pPr>
              <a:lnSpc>
                <a:spcPct val="90000"/>
              </a:lnSpc>
              <a:defRPr sz="192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Tree>
    <p:extLst>
      <p:ext uri="{BB962C8B-B14F-4D97-AF65-F5344CB8AC3E}">
        <p14:creationId xmlns:p14="http://schemas.microsoft.com/office/powerpoint/2010/main" val="9901172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6" name="Text Placeholder"/>
          <p:cNvSpPr>
            <a:spLocks noGrp="1"/>
          </p:cNvSpPr>
          <p:nvPr>
            <p:ph type="body" sz="quarter" idx="12"/>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7169"/>
            <a:ext cx="12801600"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89273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p>
        </p:txBody>
      </p:sp>
      <p:sp>
        <p:nvSpPr>
          <p:cNvPr id="6" name="Text Placeholder"/>
          <p:cNvSpPr>
            <a:spLocks noGrp="1"/>
          </p:cNvSpPr>
          <p:nvPr>
            <p:ph type="body" sz="quarter" idx="12"/>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65653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7169"/>
            <a:ext cx="3675888" cy="6504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54454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a:t>Click to edit Master title style</a:t>
            </a:r>
          </a:p>
        </p:txBody>
      </p:sp>
      <p:sp>
        <p:nvSpPr>
          <p:cNvPr id="6" name="Text Placeholder 1"/>
          <p:cNvSpPr>
            <a:spLocks noGrp="1"/>
          </p:cNvSpPr>
          <p:nvPr>
            <p:ph type="body" sz="quarter" idx="12"/>
          </p:nvPr>
        </p:nvSpPr>
        <p:spPr>
          <a:xfrm>
            <a:off x="438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7169"/>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2304"/>
            <a:ext cx="8284464" cy="6559296"/>
          </a:xfrm>
        </p:spPr>
        <p:txBody>
          <a:bodyPr/>
          <a:lstStyle>
            <a:lvl1pPr>
              <a:defRPr sz="479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94933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3: title, text 1/4 image">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F56CD280-2CD4-264F-8145-C0963CD6D6F0}"/>
              </a:ext>
            </a:extLst>
          </p:cNvPr>
          <p:cNvSpPr/>
          <p:nvPr userDrawn="1"/>
        </p:nvSpPr>
        <p:spPr>
          <a:xfrm>
            <a:off x="9144000" y="5143500"/>
            <a:ext cx="9144000" cy="5158824"/>
          </a:xfrm>
          <a:prstGeom prst="rect">
            <a:avLst/>
          </a:prstGeom>
          <a:solidFill>
            <a:srgbClr val="FFFFFF"/>
          </a:solidFill>
          <a:ln w="3175">
            <a:miter lim="400000"/>
          </a:ln>
        </p:spPr>
        <p:txBody>
          <a:bodyPr lIns="0" tIns="0" rIns="0" bIns="0" anchor="ctr"/>
          <a:lstStyle/>
          <a:p>
            <a:pPr algn="ctr" defTabSz="618568">
              <a:defRPr sz="3000">
                <a:solidFill>
                  <a:srgbClr val="FFFFFF"/>
                </a:solidFill>
                <a:latin typeface="Helvetica Neue Medium"/>
                <a:ea typeface="Helvetica Neue Medium"/>
                <a:cs typeface="Helvetica Neue Medium"/>
                <a:sym typeface="Helvetica Neue Medium"/>
              </a:defRPr>
            </a:pPr>
            <a:endParaRPr sz="2248"/>
          </a:p>
        </p:txBody>
      </p:sp>
      <p:sp>
        <p:nvSpPr>
          <p:cNvPr id="2" name="Title"/>
          <p:cNvSpPr>
            <a:spLocks noGrp="1"/>
          </p:cNvSpPr>
          <p:nvPr>
            <p:ph type="title"/>
          </p:nvPr>
        </p:nvSpPr>
        <p:spPr>
          <a:xfrm>
            <a:off x="420624" y="1248244"/>
            <a:ext cx="8284464" cy="1733355"/>
          </a:xfrm>
        </p:spPr>
        <p:txBody>
          <a:bodyPr/>
          <a:lstStyle/>
          <a:p>
            <a:r>
              <a:rPr lang="en-US" dirty="0"/>
              <a:t>Click to edit Master title style</a:t>
            </a:r>
          </a:p>
        </p:txBody>
      </p:sp>
      <p:sp>
        <p:nvSpPr>
          <p:cNvPr id="8" name="Text Placeholder 1"/>
          <p:cNvSpPr>
            <a:spLocks noGrp="1"/>
          </p:cNvSpPr>
          <p:nvPr>
            <p:ph type="body" sz="quarter" idx="13"/>
          </p:nvPr>
        </p:nvSpPr>
        <p:spPr>
          <a:xfrm>
            <a:off x="438912" y="3219451"/>
            <a:ext cx="8247888" cy="60867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1"/>
            <a:ext cx="9144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4" name="Text Placeholder 13">
            <a:extLst>
              <a:ext uri="{FF2B5EF4-FFF2-40B4-BE49-F238E27FC236}">
                <a16:creationId xmlns:a16="http://schemas.microsoft.com/office/drawing/2014/main" id="{3F2FA9E2-B78F-EC43-A438-30397DC3D699}"/>
              </a:ext>
            </a:extLst>
          </p:cNvPr>
          <p:cNvSpPr>
            <a:spLocks noGrp="1"/>
          </p:cNvSpPr>
          <p:nvPr>
            <p:ph type="body" sz="quarter" idx="15"/>
          </p:nvPr>
        </p:nvSpPr>
        <p:spPr>
          <a:xfrm>
            <a:off x="438912" y="401965"/>
            <a:ext cx="8247888" cy="64209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9">
            <a:extLst>
              <a:ext uri="{FF2B5EF4-FFF2-40B4-BE49-F238E27FC236}">
                <a16:creationId xmlns:a16="http://schemas.microsoft.com/office/drawing/2014/main" id="{DCFCCB7F-F60A-B247-B852-58A6F623CF40}"/>
              </a:ext>
            </a:extLst>
          </p:cNvPr>
          <p:cNvSpPr>
            <a:spLocks noGrp="1"/>
          </p:cNvSpPr>
          <p:nvPr>
            <p:ph type="body" sz="quarter" idx="18" hasCustomPrompt="1"/>
          </p:nvPr>
        </p:nvSpPr>
        <p:spPr>
          <a:xfrm>
            <a:off x="9573768" y="5280343"/>
            <a:ext cx="2871216" cy="2804611"/>
          </a:xfrm>
        </p:spPr>
        <p:txBody>
          <a:bodyPr/>
          <a:lstStyle>
            <a:lvl1pPr>
              <a:spcBef>
                <a:spcPts val="0"/>
              </a:spcBef>
              <a:spcAft>
                <a:spcPts val="749"/>
              </a:spcAft>
              <a:defRPr sz="11090" b="1" i="0">
                <a:latin typeface="IBM Plex Mono SemiBold" panose="020B0509050203000203" pitchFamily="49" charset="77"/>
              </a:defRPr>
            </a:lvl1pPr>
            <a:lvl2pPr marL="0" indent="0">
              <a:spcBef>
                <a:spcPts val="0"/>
              </a:spcBef>
              <a:buFontTx/>
              <a:buNone/>
              <a:defRPr/>
            </a:lvl2pPr>
            <a:lvl3pPr marL="338033" indent="0">
              <a:buNone/>
              <a:defRPr/>
            </a:lvl3pPr>
          </a:lstStyle>
          <a:p>
            <a:pPr lvl="0"/>
            <a:r>
              <a:rPr lang="en-US" dirty="0"/>
              <a:t>#x</a:t>
            </a:r>
          </a:p>
          <a:p>
            <a:pPr lvl="1"/>
            <a:r>
              <a:rPr lang="en-US" dirty="0"/>
              <a:t>Second level</a:t>
            </a:r>
          </a:p>
        </p:txBody>
      </p:sp>
      <p:sp>
        <p:nvSpPr>
          <p:cNvPr id="22" name="Text Placeholder 21">
            <a:extLst>
              <a:ext uri="{FF2B5EF4-FFF2-40B4-BE49-F238E27FC236}">
                <a16:creationId xmlns:a16="http://schemas.microsoft.com/office/drawing/2014/main" id="{E00515E3-629F-9A46-93A4-CAF744D2CA98}"/>
              </a:ext>
            </a:extLst>
          </p:cNvPr>
          <p:cNvSpPr>
            <a:spLocks noGrp="1"/>
          </p:cNvSpPr>
          <p:nvPr>
            <p:ph type="body" sz="quarter" idx="19" hasCustomPrompt="1"/>
          </p:nvPr>
        </p:nvSpPr>
        <p:spPr>
          <a:xfrm>
            <a:off x="14008608" y="5536138"/>
            <a:ext cx="3483864" cy="2978186"/>
          </a:xfrm>
        </p:spPr>
        <p:txBody>
          <a:bodyPr/>
          <a:lstStyle>
            <a:lvl1pPr marL="173580" indent="-173580">
              <a:spcBef>
                <a:spcPts val="0"/>
              </a:spcBef>
              <a:defRPr sz="2598" b="1" i="1">
                <a:latin typeface="IBM Plex Sans" panose="020B0503050203000203" pitchFamily="34" charset="0"/>
              </a:defRPr>
            </a:lvl1pPr>
            <a:lvl2pPr marL="173580" indent="0">
              <a:spcBef>
                <a:spcPts val="1599"/>
              </a:spcBef>
              <a:buFontTx/>
              <a:buNone/>
              <a:defRPr sz="1299" b="1" i="0">
                <a:latin typeface="IBM Plex Sans" panose="020B0503050203000203" pitchFamily="34" charset="0"/>
              </a:defRPr>
            </a:lvl2pPr>
            <a:lvl3pPr marL="338033" indent="0">
              <a:buNone/>
              <a:defRPr/>
            </a:lvl3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1149936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337"/>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337"/>
            <a:ext cx="12819752" cy="8589264"/>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16219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96835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6922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97135"/>
            <a:ext cx="8247888" cy="2619756"/>
          </a:xfrm>
        </p:spPr>
        <p:txBody>
          <a:bodyPr/>
          <a:lstStyle>
            <a:lvl1pPr>
              <a:spcBef>
                <a:spcPts val="0"/>
              </a:spcBef>
              <a:defRPr sz="2997"/>
            </a:lvl1pPr>
            <a:lvl2pPr marL="0" indent="0">
              <a:spcBef>
                <a:spcPts val="0"/>
              </a:spcBef>
              <a:buNone/>
              <a:defRPr/>
            </a:lvl2pPr>
            <a:lvl3pPr marL="402867" indent="0">
              <a:buNone/>
              <a:defRPr/>
            </a:lvl3pPr>
            <a:lvl4pPr marL="869179" indent="0">
              <a:buNone/>
              <a:defRPr/>
            </a:lvl4pPr>
            <a:lvl5pPr marL="1262529"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19089"/>
            <a:ext cx="12819888" cy="2615184"/>
          </a:xfrm>
        </p:spPr>
        <p:txBody>
          <a:bodyPr anchor="b"/>
          <a:lstStyle>
            <a:lvl1pPr>
              <a:spcBef>
                <a:spcPts val="599"/>
              </a:spcBef>
              <a:defRPr sz="1199"/>
            </a:lvl1pPr>
            <a:lvl2pPr>
              <a:defRPr sz="1199"/>
            </a:lvl2pPr>
            <a:lvl3pPr>
              <a:defRPr sz="1199"/>
            </a:lvl3pPr>
            <a:lvl4pPr>
              <a:defRPr sz="1199"/>
            </a:lvl4pPr>
            <a:lvl5pPr>
              <a:defRPr sz="1199"/>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17553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descr="IBM 8-bar logo">
            <a:extLst>
              <a:ext uri="{FF2B5EF4-FFF2-40B4-BE49-F238E27FC236}">
                <a16:creationId xmlns:a16="http://schemas.microsoft.com/office/drawing/2014/main" id="{4BC4BA91-9A68-F744-82D0-EBC31189A04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46392" y="4625770"/>
            <a:ext cx="2595216" cy="1035464"/>
          </a:xfrm>
          <a:prstGeom prst="rect">
            <a:avLst/>
          </a:prstGeom>
        </p:spPr>
      </p:pic>
    </p:spTree>
    <p:extLst>
      <p:ext uri="{BB962C8B-B14F-4D97-AF65-F5344CB8AC3E}">
        <p14:creationId xmlns:p14="http://schemas.microsoft.com/office/powerpoint/2010/main" val="1755978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37"/>
            <a:ext cx="10374924" cy="9041610"/>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2022 / May, 2022 / © 2022 IBM Corporation</a:t>
            </a:r>
          </a:p>
        </p:txBody>
      </p:sp>
    </p:spTree>
    <p:extLst>
      <p:ext uri="{BB962C8B-B14F-4D97-AF65-F5344CB8AC3E}">
        <p14:creationId xmlns:p14="http://schemas.microsoft.com/office/powerpoint/2010/main" val="17456418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pic>
        <p:nvPicPr>
          <p:cNvPr id="6" name="Pictur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87625" y="9385108"/>
            <a:ext cx="1043178" cy="416216"/>
          </a:xfrm>
          <a:prstGeom prst="rect">
            <a:avLst/>
          </a:prstGeom>
        </p:spPr>
      </p:pic>
    </p:spTree>
    <p:extLst>
      <p:ext uri="{BB962C8B-B14F-4D97-AF65-F5344CB8AC3E}">
        <p14:creationId xmlns:p14="http://schemas.microsoft.com/office/powerpoint/2010/main" val="34577756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74808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0200"/>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70"/>
            <a:ext cx="8247888" cy="6504432"/>
          </a:xfrm>
        </p:spPr>
        <p:txBody>
          <a:bodyPr/>
          <a:lstStyle>
            <a:lvl1pPr>
              <a:spcBef>
                <a:spcPts val="0"/>
              </a:spcBef>
              <a:defRPr/>
            </a:lvl1pPr>
            <a:lvl2pPr marL="0" indent="0">
              <a:spcBef>
                <a:spcPts val="0"/>
              </a:spcBef>
              <a:buNone/>
              <a:defRPr/>
            </a:lvl2pPr>
            <a:lvl3pPr marL="402827" indent="0">
              <a:buNone/>
              <a:defRPr/>
            </a:lvl3pPr>
            <a:lvl4pPr marL="869093" indent="0">
              <a:buNone/>
              <a:defRPr/>
            </a:lvl4pPr>
            <a:lvl5pPr marL="126240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7170"/>
            <a:ext cx="8247888" cy="6504432"/>
          </a:xfrm>
        </p:spPr>
        <p:txBody>
          <a:bodyPr/>
          <a:lstStyle>
            <a:lvl1pPr>
              <a:spcBef>
                <a:spcPts val="0"/>
              </a:spcBef>
              <a:defRPr/>
            </a:lvl1pPr>
            <a:lvl2pPr marL="0" indent="0">
              <a:spcBef>
                <a:spcPts val="0"/>
              </a:spcBef>
              <a:buNone/>
              <a:defRPr/>
            </a:lvl2pPr>
            <a:lvl3pPr marL="402827" indent="0">
              <a:buNone/>
              <a:defRPr/>
            </a:lvl3pPr>
            <a:lvl4pPr marL="869093" indent="0">
              <a:buNone/>
              <a:defRPr/>
            </a:lvl4pPr>
            <a:lvl5pPr marL="126240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07714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2" y="438912"/>
            <a:ext cx="8266176" cy="1609344"/>
          </a:xfrm>
        </p:spPr>
        <p:txBody>
          <a:bodyPr/>
          <a:lstStyle>
            <a:lvl1pPr>
              <a:defRPr sz="3197"/>
            </a:lvl1pPr>
          </a:lstStyle>
          <a:p>
            <a:r>
              <a:rPr lang="en-US" dirty="0"/>
              <a:t>Click to edit Master title style</a:t>
            </a:r>
          </a:p>
        </p:txBody>
      </p:sp>
      <p:sp>
        <p:nvSpPr>
          <p:cNvPr id="6" name="Text Placeholder"/>
          <p:cNvSpPr>
            <a:spLocks noGrp="1"/>
          </p:cNvSpPr>
          <p:nvPr>
            <p:ph type="body" sz="quarter" idx="12"/>
          </p:nvPr>
        </p:nvSpPr>
        <p:spPr>
          <a:xfrm>
            <a:off x="274320" y="2267712"/>
            <a:ext cx="8412480" cy="6723888"/>
          </a:xfrm>
        </p:spPr>
        <p:txBody>
          <a:bodyPr/>
          <a:lstStyle>
            <a:lvl1pPr>
              <a:lnSpc>
                <a:spcPct val="90000"/>
              </a:lnSpc>
              <a:defRPr sz="19181"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1742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2" y="438912"/>
            <a:ext cx="8266176" cy="1609344"/>
          </a:xfrm>
        </p:spPr>
        <p:txBody>
          <a:bodyPr/>
          <a:lstStyle>
            <a:lvl1pPr>
              <a:defRPr sz="3197"/>
            </a:lvl1pPr>
          </a:lstStyle>
          <a:p>
            <a:r>
              <a:rPr lang="en-US" dirty="0"/>
              <a:t>Click to edit Master title style</a:t>
            </a:r>
          </a:p>
        </p:txBody>
      </p:sp>
      <p:sp>
        <p:nvSpPr>
          <p:cNvPr id="6" name="Text Placeholder"/>
          <p:cNvSpPr>
            <a:spLocks noGrp="1"/>
          </p:cNvSpPr>
          <p:nvPr>
            <p:ph type="body" sz="quarter" idx="12"/>
          </p:nvPr>
        </p:nvSpPr>
        <p:spPr>
          <a:xfrm>
            <a:off x="274320" y="2267712"/>
            <a:ext cx="8412480" cy="6723888"/>
          </a:xfrm>
        </p:spPr>
        <p:txBody>
          <a:bodyPr/>
          <a:lstStyle>
            <a:lvl1pPr>
              <a:lnSpc>
                <a:spcPct val="90000"/>
              </a:lnSpc>
              <a:defRPr sz="19181"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87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88329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46039" y="182880"/>
            <a:ext cx="17556344" cy="8808720"/>
          </a:xfrm>
        </p:spPr>
        <p:txBody>
          <a:bodyPr/>
          <a:lstStyle>
            <a:lvl1pPr>
              <a:defRPr sz="19181" b="0" i="0">
                <a:latin typeface="IBM Plex Sans ExtraLight" panose="020B03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47926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ed text gray">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336"/>
            <a:ext cx="8247888" cy="112367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4DB84F28-E60E-6B4F-AF6F-2B269A2ACE7C}"/>
              </a:ext>
            </a:extLst>
          </p:cNvPr>
          <p:cNvSpPr>
            <a:spLocks noGrp="1"/>
          </p:cNvSpPr>
          <p:nvPr>
            <p:ph type="body" sz="quarter" idx="13"/>
          </p:nvPr>
        </p:nvSpPr>
        <p:spPr>
          <a:xfrm>
            <a:off x="393192" y="2302157"/>
            <a:ext cx="13780008" cy="6687216"/>
          </a:xfrm>
        </p:spPr>
        <p:txBody>
          <a:bodyPr/>
          <a:lstStyle>
            <a:lvl1pPr>
              <a:defRPr sz="9591"/>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24498664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top (four columns)">
    <p:spTree>
      <p:nvGrpSpPr>
        <p:cNvPr id="1" name=""/>
        <p:cNvGrpSpPr/>
        <p:nvPr/>
      </p:nvGrpSpPr>
      <p:grpSpPr>
        <a:xfrm>
          <a:off x="0" y="0"/>
          <a:ext cx="0" cy="0"/>
          <a:chOff x="0" y="0"/>
          <a:chExt cx="0" cy="0"/>
        </a:xfrm>
      </p:grpSpPr>
      <p:sp>
        <p:nvSpPr>
          <p:cNvPr id="2" name="Title"/>
          <p:cNvSpPr>
            <a:spLocks noGrp="1"/>
          </p:cNvSpPr>
          <p:nvPr>
            <p:ph type="title"/>
          </p:nvPr>
        </p:nvSpPr>
        <p:spPr>
          <a:xfrm>
            <a:off x="393192" y="337546"/>
            <a:ext cx="17410176" cy="2939829"/>
          </a:xfrm>
        </p:spPr>
        <p:txBody>
          <a:bodyPr/>
          <a:lstStyle>
            <a:lvl1pPr>
              <a:defRPr sz="9591" b="0" i="0">
                <a:latin typeface="IBM Plex Sans ExtraLight" panose="020B0303050203000203" pitchFamily="34" charset="0"/>
              </a:defRPr>
            </a:lvl1pPr>
          </a:lstStyle>
          <a:p>
            <a:r>
              <a:rPr lang="en-US" dirty="0"/>
              <a:t>Click to edit Master title style</a:t>
            </a:r>
          </a:p>
        </p:txBody>
      </p:sp>
      <p:sp>
        <p:nvSpPr>
          <p:cNvPr id="6" name="Text Placeholder 1"/>
          <p:cNvSpPr>
            <a:spLocks noGrp="1"/>
          </p:cNvSpPr>
          <p:nvPr>
            <p:ph type="body" sz="quarter" idx="12"/>
          </p:nvPr>
        </p:nvSpPr>
        <p:spPr>
          <a:xfrm>
            <a:off x="438912" y="5070225"/>
            <a:ext cx="3675888" cy="3920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5070225"/>
            <a:ext cx="3675888" cy="3920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5070225"/>
            <a:ext cx="3675888" cy="3920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5070225"/>
            <a:ext cx="3675888" cy="39209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26715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338"/>
            <a:ext cx="11125070" cy="858926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10783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338"/>
            <a:ext cx="8284464" cy="8589264"/>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338"/>
            <a:ext cx="8247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921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2960"/>
            <a:ext cx="8229600" cy="86561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2022 / May, 2022 / © 2022 IBM Corporation</a:t>
            </a:r>
          </a:p>
        </p:txBody>
      </p:sp>
      <p:sp>
        <p:nvSpPr>
          <p:cNvPr id="6" name="Text Placeholder 5"/>
          <p:cNvSpPr>
            <a:spLocks noGrp="1"/>
          </p:cNvSpPr>
          <p:nvPr>
            <p:ph type="body" sz="quarter" idx="12"/>
          </p:nvPr>
        </p:nvSpPr>
        <p:spPr>
          <a:xfrm>
            <a:off x="9601200" y="987552"/>
            <a:ext cx="8229600" cy="8399460"/>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127"/>
            <a:ext cx="8229600" cy="600074"/>
          </a:xfrm>
        </p:spPr>
        <p:txBody>
          <a:bodyPr/>
          <a:lstStyle>
            <a:lvl1pPr>
              <a:defRPr sz="2200"/>
            </a:lvl1pPr>
          </a:lstStyle>
          <a:p>
            <a:pPr lvl="0"/>
            <a:r>
              <a:rPr lang="en-US"/>
              <a:t>Click to edit Master text styles</a:t>
            </a:r>
          </a:p>
        </p:txBody>
      </p:sp>
    </p:spTree>
    <p:extLst>
      <p:ext uri="{BB962C8B-B14F-4D97-AF65-F5344CB8AC3E}">
        <p14:creationId xmlns:p14="http://schemas.microsoft.com/office/powerpoint/2010/main" val="30229310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70"/>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6" y="2487170"/>
            <a:ext cx="8247752"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04250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3txt">
    <p:spTree>
      <p:nvGrpSpPr>
        <p:cNvPr id="1" name=""/>
        <p:cNvGrpSpPr/>
        <p:nvPr/>
      </p:nvGrpSpPr>
      <p:grpSpPr>
        <a:xfrm>
          <a:off x="0" y="0"/>
          <a:ext cx="0" cy="0"/>
          <a:chOff x="0" y="0"/>
          <a:chExt cx="0" cy="0"/>
        </a:xfrm>
      </p:grpSpPr>
      <p:sp>
        <p:nvSpPr>
          <p:cNvPr id="2" name="Title"/>
          <p:cNvSpPr>
            <a:spLocks noGrp="1"/>
          </p:cNvSpPr>
          <p:nvPr>
            <p:ph type="title"/>
          </p:nvPr>
        </p:nvSpPr>
        <p:spPr>
          <a:xfrm>
            <a:off x="420624" y="1243225"/>
            <a:ext cx="8284464" cy="7683125"/>
          </a:xfrm>
        </p:spPr>
        <p:txBody>
          <a:bodyPr/>
          <a:lstStyle/>
          <a:p>
            <a:r>
              <a:rPr lang="en-US" dirty="0"/>
              <a:t>Click to edit Master title style</a:t>
            </a:r>
          </a:p>
        </p:txBody>
      </p:sp>
      <p:sp>
        <p:nvSpPr>
          <p:cNvPr id="6" name="Text Placeholder"/>
          <p:cNvSpPr>
            <a:spLocks noGrp="1"/>
          </p:cNvSpPr>
          <p:nvPr>
            <p:ph type="body" sz="quarter" idx="12"/>
          </p:nvPr>
        </p:nvSpPr>
        <p:spPr>
          <a:xfrm>
            <a:off x="438912" y="401965"/>
            <a:ext cx="8247888" cy="75901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75739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text (two columns) 3t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438912" y="2487170"/>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6" y="2487170"/>
            <a:ext cx="8247752"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2DE8B5D-9D0F-5740-927D-B3825C157B05}"/>
              </a:ext>
            </a:extLst>
          </p:cNvPr>
          <p:cNvSpPr>
            <a:spLocks noGrp="1"/>
          </p:cNvSpPr>
          <p:nvPr>
            <p:ph type="body" sz="quarter" idx="14"/>
          </p:nvPr>
        </p:nvSpPr>
        <p:spPr>
          <a:xfrm>
            <a:off x="438912" y="401964"/>
            <a:ext cx="8247888" cy="112367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89895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7" name="Content Placeholder"/>
          <p:cNvSpPr>
            <a:spLocks noGrp="1"/>
          </p:cNvSpPr>
          <p:nvPr>
            <p:ph sz="quarter" idx="13"/>
          </p:nvPr>
        </p:nvSpPr>
        <p:spPr>
          <a:xfrm>
            <a:off x="420624" y="2432304"/>
            <a:ext cx="8284464" cy="6559296"/>
          </a:xfrm>
        </p:spPr>
        <p:txBody>
          <a:bodyPr/>
          <a:lstStyle>
            <a:lvl1pPr>
              <a:defRPr sz="4796"/>
            </a:lvl1pPr>
          </a:lstStyle>
          <a:p>
            <a:pPr lvl="0"/>
            <a:r>
              <a:rPr lang="en-US" dirty="0"/>
              <a:t>Click to edit Master text styles</a:t>
            </a:r>
          </a:p>
        </p:txBody>
      </p:sp>
      <p:sp>
        <p:nvSpPr>
          <p:cNvPr id="6" name="Text Placeholder"/>
          <p:cNvSpPr>
            <a:spLocks noGrp="1"/>
          </p:cNvSpPr>
          <p:nvPr>
            <p:ph type="body" sz="quarter" idx="12"/>
          </p:nvPr>
        </p:nvSpPr>
        <p:spPr>
          <a:xfrm>
            <a:off x="9582912" y="2487170"/>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0424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7170"/>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7170"/>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7170"/>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7170"/>
            <a:ext cx="3675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4070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336"/>
            <a:ext cx="8284464" cy="1609344"/>
          </a:xfrm>
        </p:spPr>
        <p:txBody>
          <a:bodyPr/>
          <a:lstStyle/>
          <a:p>
            <a:r>
              <a:rPr lang="en-US" dirty="0"/>
              <a:t>Click to edit Master title style</a:t>
            </a:r>
          </a:p>
        </p:txBody>
      </p:sp>
      <p:sp>
        <p:nvSpPr>
          <p:cNvPr id="8" name="Text Placeholder"/>
          <p:cNvSpPr>
            <a:spLocks noGrp="1"/>
          </p:cNvSpPr>
          <p:nvPr>
            <p:ph type="body" sz="quarter" idx="13"/>
          </p:nvPr>
        </p:nvSpPr>
        <p:spPr>
          <a:xfrm>
            <a:off x="438912" y="2487170"/>
            <a:ext cx="8247888" cy="6504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68958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text, half-image 3txt">
    <p:spTree>
      <p:nvGrpSpPr>
        <p:cNvPr id="1" name=""/>
        <p:cNvGrpSpPr/>
        <p:nvPr/>
      </p:nvGrpSpPr>
      <p:grpSpPr>
        <a:xfrm>
          <a:off x="0" y="0"/>
          <a:ext cx="0" cy="0"/>
          <a:chOff x="0" y="0"/>
          <a:chExt cx="0" cy="0"/>
        </a:xfrm>
      </p:grpSpPr>
      <p:sp>
        <p:nvSpPr>
          <p:cNvPr id="2" name="Title"/>
          <p:cNvSpPr>
            <a:spLocks noGrp="1"/>
          </p:cNvSpPr>
          <p:nvPr>
            <p:ph type="title"/>
          </p:nvPr>
        </p:nvSpPr>
        <p:spPr>
          <a:xfrm>
            <a:off x="420624" y="2514058"/>
            <a:ext cx="8284464" cy="5181368"/>
          </a:xfrm>
        </p:spPr>
        <p:txBody>
          <a:bodyPr/>
          <a:lstStyle/>
          <a:p>
            <a:r>
              <a:rPr lang="en-US" dirty="0"/>
              <a:t>Click to edit Master title style</a:t>
            </a:r>
          </a:p>
        </p:txBody>
      </p:sp>
      <p:sp>
        <p:nvSpPr>
          <p:cNvPr id="8" name="Text Placeholder"/>
          <p:cNvSpPr>
            <a:spLocks noGrp="1"/>
          </p:cNvSpPr>
          <p:nvPr>
            <p:ph type="body" sz="quarter" idx="13"/>
          </p:nvPr>
        </p:nvSpPr>
        <p:spPr>
          <a:xfrm>
            <a:off x="438912" y="401964"/>
            <a:ext cx="8247888" cy="112367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87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335539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338"/>
            <a:ext cx="8284464" cy="8589264"/>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338"/>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338"/>
            <a:ext cx="3675888" cy="8589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53369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text (split background) GB">
    <p:spTree>
      <p:nvGrpSpPr>
        <p:cNvPr id="1" name=""/>
        <p:cNvGrpSpPr/>
        <p:nvPr/>
      </p:nvGrpSpPr>
      <p:grpSpPr>
        <a:xfrm>
          <a:off x="0" y="0"/>
          <a:ext cx="0" cy="0"/>
          <a:chOff x="0" y="0"/>
          <a:chExt cx="0" cy="0"/>
        </a:xfrm>
      </p:grpSpPr>
      <p:sp>
        <p:nvSpPr>
          <p:cNvPr id="2" name="Title"/>
          <p:cNvSpPr>
            <a:spLocks noGrp="1"/>
          </p:cNvSpPr>
          <p:nvPr>
            <p:ph type="title"/>
          </p:nvPr>
        </p:nvSpPr>
        <p:spPr>
          <a:xfrm>
            <a:off x="420628" y="402338"/>
            <a:ext cx="8284328" cy="8589264"/>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87000"/>
          </a:xfrm>
          <a:prstGeom prst="rect">
            <a:avLst/>
          </a:prstGeom>
          <a:solidFill>
            <a:schemeClr val="accent2"/>
          </a:solidFill>
        </p:spPr>
        <p:txBody>
          <a:bodyPr wrap="square" lIns="0" tIns="0" rIns="0" bIns="0" rtlCol="0" anchor="ctr">
            <a:noAutofit/>
          </a:bodyPr>
          <a:lstStyle/>
          <a:p>
            <a:pPr algn="ctr"/>
            <a:endParaRPr lang="en-US" sz="2397"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338"/>
            <a:ext cx="8247888" cy="858926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116656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text (split background) GW">
    <p:spTree>
      <p:nvGrpSpPr>
        <p:cNvPr id="1" name=""/>
        <p:cNvGrpSpPr/>
        <p:nvPr/>
      </p:nvGrpSpPr>
      <p:grpSpPr>
        <a:xfrm>
          <a:off x="0" y="0"/>
          <a:ext cx="0" cy="0"/>
          <a:chOff x="0" y="0"/>
          <a:chExt cx="0" cy="0"/>
        </a:xfrm>
      </p:grpSpPr>
      <p:sp>
        <p:nvSpPr>
          <p:cNvPr id="2" name="Title"/>
          <p:cNvSpPr>
            <a:spLocks noGrp="1"/>
          </p:cNvSpPr>
          <p:nvPr>
            <p:ph type="title"/>
          </p:nvPr>
        </p:nvSpPr>
        <p:spPr>
          <a:xfrm>
            <a:off x="420628" y="402338"/>
            <a:ext cx="8284328" cy="8589264"/>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87000"/>
          </a:xfrm>
          <a:prstGeom prst="rect">
            <a:avLst/>
          </a:prstGeom>
          <a:solidFill>
            <a:schemeClr val="bg1"/>
          </a:solidFill>
        </p:spPr>
        <p:txBody>
          <a:bodyPr wrap="square" lIns="0" tIns="0" rIns="0" bIns="0" rtlCol="0" anchor="ctr">
            <a:noAutofit/>
          </a:bodyPr>
          <a:lstStyle/>
          <a:p>
            <a:pPr algn="ctr"/>
            <a:endParaRPr lang="en-US" sz="2397"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338"/>
            <a:ext cx="8247888" cy="8589264"/>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81538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8" Type="http://schemas.openxmlformats.org/officeDocument/2006/relationships/slideLayout" Target="../slideLayouts/slideLayout87.xml"/><Relationship Id="rId3"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theme" Target="../theme/theme4.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41" Type="http://schemas.openxmlformats.org/officeDocument/2006/relationships/slideLayout" Target="../slideLayouts/slideLayout159.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8" Type="http://schemas.openxmlformats.org/officeDocument/2006/relationships/slideLayout" Target="../slideLayouts/slideLayout126.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theme" Target="../theme/theme5.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8" Type="http://schemas.openxmlformats.org/officeDocument/2006/relationships/slideLayout" Target="../slideLayouts/slideLayout16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theme" Target="../theme/theme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slideLayout" Target="../slideLayouts/slideLayout223.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8"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337"/>
            <a:ext cx="8229600" cy="8982202"/>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049"/>
            <a:ext cx="8229600" cy="9000490"/>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52960"/>
            <a:ext cx="4114800" cy="274320"/>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52960"/>
            <a:ext cx="12801600" cy="274320"/>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Think 2022 / May, 2022 / © 2022 IBM Corporation</a:t>
            </a:r>
          </a:p>
        </p:txBody>
      </p:sp>
    </p:spTree>
    <p:extLst>
      <p:ext uri="{BB962C8B-B14F-4D97-AF65-F5344CB8AC3E}">
        <p14:creationId xmlns:p14="http://schemas.microsoft.com/office/powerpoint/2010/main" val="296062243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 id="2147483941" r:id="rId36"/>
    <p:sldLayoutId id="2147483942" r:id="rId37"/>
    <p:sldLayoutId id="2147484390" r:id="rId38"/>
    <p:sldLayoutId id="2147484391" r:id="rId39"/>
    <p:sldLayoutId id="2147484392" r:id="rId40"/>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337"/>
            <a:ext cx="8284464" cy="8589264"/>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337"/>
            <a:ext cx="8247888" cy="858926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75801"/>
            <a:ext cx="8229470" cy="333374"/>
          </a:xfrm>
          <a:prstGeom prst="rect">
            <a:avLst/>
          </a:prstGeom>
        </p:spPr>
        <p:txBody>
          <a:bodyPr vert="horz" lIns="0" tIns="0" rIns="0" bIns="0" rtlCol="0" anchor="ctr"/>
          <a:lstStyle>
            <a:lvl1pPr marL="0" marR="0" indent="0" algn="l" defTabSz="1370749" rtl="0" eaLnBrk="1" fontAlgn="auto" latinLnBrk="0" hangingPunct="1">
              <a:lnSpc>
                <a:spcPct val="100000"/>
              </a:lnSpc>
              <a:spcBef>
                <a:spcPts val="0"/>
              </a:spcBef>
              <a:spcAft>
                <a:spcPts val="0"/>
              </a:spcAft>
              <a:buClrTx/>
              <a:buSzTx/>
              <a:buFontTx/>
              <a:buNone/>
              <a:tabLst/>
              <a:defRPr sz="1199" b="0" i="0">
                <a:solidFill>
                  <a:schemeClr val="tx1"/>
                </a:solidFill>
                <a:latin typeface="IBM Plex Sans Light" panose="020B0403050203000203" pitchFamily="34" charset="0"/>
              </a:defRPr>
            </a:lvl1pPr>
          </a:lstStyle>
          <a:p>
            <a:r>
              <a:rPr lang="en-US" dirty="0"/>
              <a:t>IBM Automation / © 2022 IBM Corporation</a:t>
            </a:r>
          </a:p>
        </p:txBody>
      </p:sp>
      <p:sp>
        <p:nvSpPr>
          <p:cNvPr id="8" name="Slide Number Placeholder"/>
          <p:cNvSpPr>
            <a:spLocks noGrp="1"/>
          </p:cNvSpPr>
          <p:nvPr>
            <p:ph type="sldNum" sz="quarter" idx="4"/>
          </p:nvPr>
        </p:nvSpPr>
        <p:spPr>
          <a:xfrm>
            <a:off x="14173202" y="9575801"/>
            <a:ext cx="3657464" cy="333374"/>
          </a:xfrm>
          <a:prstGeom prst="rect">
            <a:avLst/>
          </a:prstGeom>
        </p:spPr>
        <p:txBody>
          <a:bodyPr vert="horz" lIns="0" tIns="0" rIns="0" bIns="0" rtlCol="0" anchor="ctr"/>
          <a:lstStyle>
            <a:lvl1pPr algn="r">
              <a:defRPr sz="1199"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0980"/>
            <a:ext cx="18728440" cy="1072896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13058156"/>
      </p:ext>
    </p:extLst>
  </p:cSld>
  <p:clrMap bg1="dk1" tx1="lt1" bg2="dk2" tx2="lt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 id="2147484231" r:id="rId31"/>
    <p:sldLayoutId id="2147484232" r:id="rId32"/>
    <p:sldLayoutId id="2147484233" r:id="rId33"/>
    <p:sldLayoutId id="2147484234" r:id="rId34"/>
    <p:sldLayoutId id="2147484235" r:id="rId35"/>
    <p:sldLayoutId id="2147484236" r:id="rId36"/>
    <p:sldLayoutId id="2147484237" r:id="rId37"/>
    <p:sldLayoutId id="2147484238" r:id="rId38"/>
    <p:sldLayoutId id="2147484239" r:id="rId39"/>
  </p:sldLayoutIdLst>
  <p:hf hdr="0" dt="0"/>
  <p:txStyles>
    <p:titleStyle>
      <a:lvl1pPr algn="l" rtl="0" eaLnBrk="1" fontAlgn="base" hangingPunct="1">
        <a:lnSpc>
          <a:spcPct val="90000"/>
        </a:lnSpc>
        <a:spcBef>
          <a:spcPct val="0"/>
        </a:spcBef>
        <a:spcAft>
          <a:spcPct val="0"/>
        </a:spcAft>
        <a:defRPr sz="479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36">
          <a:solidFill>
            <a:srgbClr val="191919"/>
          </a:solidFill>
          <a:latin typeface="HelvNeue Light for IBM" pitchFamily="34" charset="0"/>
        </a:defRPr>
      </a:lvl2pPr>
      <a:lvl3pPr algn="l" rtl="0" eaLnBrk="1" fontAlgn="base" hangingPunct="1">
        <a:lnSpc>
          <a:spcPct val="90000"/>
        </a:lnSpc>
        <a:spcBef>
          <a:spcPct val="0"/>
        </a:spcBef>
        <a:spcAft>
          <a:spcPct val="0"/>
        </a:spcAft>
        <a:defRPr sz="4436">
          <a:solidFill>
            <a:srgbClr val="191919"/>
          </a:solidFill>
          <a:latin typeface="HelvNeue Light for IBM" pitchFamily="34" charset="0"/>
        </a:defRPr>
      </a:lvl3pPr>
      <a:lvl4pPr algn="l" rtl="0" eaLnBrk="1" fontAlgn="base" hangingPunct="1">
        <a:lnSpc>
          <a:spcPct val="90000"/>
        </a:lnSpc>
        <a:spcBef>
          <a:spcPct val="0"/>
        </a:spcBef>
        <a:spcAft>
          <a:spcPct val="0"/>
        </a:spcAft>
        <a:defRPr sz="4436">
          <a:solidFill>
            <a:srgbClr val="191919"/>
          </a:solidFill>
          <a:latin typeface="HelvNeue Light for IBM" pitchFamily="34" charset="0"/>
        </a:defRPr>
      </a:lvl4pPr>
      <a:lvl5pPr algn="l" rtl="0" eaLnBrk="1" fontAlgn="base" hangingPunct="1">
        <a:lnSpc>
          <a:spcPct val="90000"/>
        </a:lnSpc>
        <a:spcBef>
          <a:spcPct val="0"/>
        </a:spcBef>
        <a:spcAft>
          <a:spcPct val="0"/>
        </a:spcAft>
        <a:defRPr sz="4436">
          <a:solidFill>
            <a:srgbClr val="191919"/>
          </a:solidFill>
          <a:latin typeface="HelvNeue Light for IBM" pitchFamily="34" charset="0"/>
        </a:defRPr>
      </a:lvl5pPr>
      <a:lvl6pPr marL="724483" algn="l" rtl="0" eaLnBrk="1" fontAlgn="base" hangingPunct="1">
        <a:lnSpc>
          <a:spcPct val="90000"/>
        </a:lnSpc>
        <a:spcBef>
          <a:spcPct val="0"/>
        </a:spcBef>
        <a:spcAft>
          <a:spcPct val="0"/>
        </a:spcAft>
        <a:defRPr sz="4436">
          <a:solidFill>
            <a:srgbClr val="191919"/>
          </a:solidFill>
          <a:latin typeface="HelvNeue Light for IBM" pitchFamily="34" charset="0"/>
        </a:defRPr>
      </a:lvl6pPr>
      <a:lvl7pPr marL="1448973" algn="l" rtl="0" eaLnBrk="1" fontAlgn="base" hangingPunct="1">
        <a:lnSpc>
          <a:spcPct val="90000"/>
        </a:lnSpc>
        <a:spcBef>
          <a:spcPct val="0"/>
        </a:spcBef>
        <a:spcAft>
          <a:spcPct val="0"/>
        </a:spcAft>
        <a:defRPr sz="4436">
          <a:solidFill>
            <a:srgbClr val="191919"/>
          </a:solidFill>
          <a:latin typeface="HelvNeue Light for IBM" pitchFamily="34" charset="0"/>
        </a:defRPr>
      </a:lvl7pPr>
      <a:lvl8pPr marL="2173456" algn="l" rtl="0" eaLnBrk="1" fontAlgn="base" hangingPunct="1">
        <a:lnSpc>
          <a:spcPct val="90000"/>
        </a:lnSpc>
        <a:spcBef>
          <a:spcPct val="0"/>
        </a:spcBef>
        <a:spcAft>
          <a:spcPct val="0"/>
        </a:spcAft>
        <a:defRPr sz="4436">
          <a:solidFill>
            <a:srgbClr val="191919"/>
          </a:solidFill>
          <a:latin typeface="HelvNeue Light for IBM" pitchFamily="34" charset="0"/>
        </a:defRPr>
      </a:lvl8pPr>
      <a:lvl9pPr marL="2897942" algn="l" rtl="0" eaLnBrk="1" fontAlgn="base" hangingPunct="1">
        <a:lnSpc>
          <a:spcPct val="90000"/>
        </a:lnSpc>
        <a:spcBef>
          <a:spcPct val="0"/>
        </a:spcBef>
        <a:spcAft>
          <a:spcPct val="0"/>
        </a:spcAft>
        <a:defRPr sz="4436">
          <a:solidFill>
            <a:srgbClr val="191919"/>
          </a:solidFill>
          <a:latin typeface="HelvNeue Light for IBM" pitchFamily="34" charset="0"/>
        </a:defRPr>
      </a:lvl9pPr>
    </p:titleStyle>
    <p:bodyStyle>
      <a:lvl1pPr marL="0" indent="0" algn="l" rtl="0" eaLnBrk="1" fontAlgn="base" hangingPunct="1">
        <a:lnSpc>
          <a:spcPct val="100000"/>
        </a:lnSpc>
        <a:spcBef>
          <a:spcPts val="2198"/>
        </a:spcBef>
        <a:spcAft>
          <a:spcPct val="0"/>
        </a:spcAft>
        <a:buClr>
          <a:schemeClr val="tx1"/>
        </a:buClr>
        <a:buSzPct val="90000"/>
        <a:buFont typeface="Wingdings" pitchFamily="2" charset="2"/>
        <a:buNone/>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595" indent="-347159" algn="l" rtl="0" eaLnBrk="1" fontAlgn="base" hangingPunct="1">
        <a:lnSpc>
          <a:spcPct val="100000"/>
        </a:lnSpc>
        <a:spcBef>
          <a:spcPts val="2198"/>
        </a:spcBef>
        <a:spcAft>
          <a:spcPct val="0"/>
        </a:spcAft>
        <a:buClr>
          <a:schemeClr val="tx1"/>
        </a:buClr>
        <a:buSzPct val="100000"/>
        <a:buFont typeface=".AppleSystemUIFont" charset="-12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193" indent="-347159" algn="l" rtl="0" eaLnBrk="1" fontAlgn="base" hangingPunct="1">
        <a:lnSpc>
          <a:spcPct val="100000"/>
        </a:lnSpc>
        <a:spcBef>
          <a:spcPts val="2198"/>
        </a:spcBef>
        <a:spcAft>
          <a:spcPct val="0"/>
        </a:spcAft>
        <a:buClr>
          <a:schemeClr val="tx1"/>
        </a:buClr>
        <a:buSzPct val="100000"/>
        <a:buFont typeface="Arial" panose="020B0604020202020204" pitchFamily="34" charset="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6184" indent="-347159" algn="l" rtl="0" eaLnBrk="1" fontAlgn="base" hangingPunct="1">
        <a:lnSpc>
          <a:spcPct val="100000"/>
        </a:lnSpc>
        <a:spcBef>
          <a:spcPts val="2198"/>
        </a:spcBef>
        <a:spcAft>
          <a:spcPct val="0"/>
        </a:spcAft>
        <a:buClr>
          <a:schemeClr val="tx1"/>
        </a:buClr>
        <a:buSzPct val="100000"/>
        <a:buFont typeface=".AppleSystemUIFont" charset="-120"/>
        <a:buChar char="–"/>
        <a:tabLst/>
        <a:defRPr sz="279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5124" indent="-347159" algn="l" rtl="0" eaLnBrk="1" fontAlgn="base" hangingPunct="1">
        <a:lnSpc>
          <a:spcPct val="100000"/>
        </a:lnSpc>
        <a:spcBef>
          <a:spcPts val="2198"/>
        </a:spcBef>
        <a:spcAft>
          <a:spcPct val="0"/>
        </a:spcAft>
        <a:buClr>
          <a:schemeClr val="tx1"/>
        </a:buClr>
        <a:buFont typeface=".AppleSystemUIFont" charset="-12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4591" indent="-259107" algn="l" rtl="0" eaLnBrk="1" fontAlgn="base" hangingPunct="1">
        <a:spcBef>
          <a:spcPct val="20000"/>
        </a:spcBef>
        <a:spcAft>
          <a:spcPct val="0"/>
        </a:spcAft>
        <a:buClr>
          <a:schemeClr val="bg1"/>
        </a:buClr>
        <a:buChar char="»"/>
        <a:defRPr sz="2536">
          <a:solidFill>
            <a:schemeClr val="bg1"/>
          </a:solidFill>
          <a:latin typeface="Arial" charset="0"/>
        </a:defRPr>
      </a:lvl6pPr>
      <a:lvl7pPr marL="3889079" indent="-259107" algn="l" rtl="0" eaLnBrk="1" fontAlgn="base" hangingPunct="1">
        <a:spcBef>
          <a:spcPct val="20000"/>
        </a:spcBef>
        <a:spcAft>
          <a:spcPct val="0"/>
        </a:spcAft>
        <a:buClr>
          <a:schemeClr val="bg1"/>
        </a:buClr>
        <a:buChar char="»"/>
        <a:defRPr sz="2536">
          <a:solidFill>
            <a:schemeClr val="bg1"/>
          </a:solidFill>
          <a:latin typeface="Arial" charset="0"/>
        </a:defRPr>
      </a:lvl7pPr>
      <a:lvl8pPr marL="4613564" indent="-259107" algn="l" rtl="0" eaLnBrk="1" fontAlgn="base" hangingPunct="1">
        <a:spcBef>
          <a:spcPct val="20000"/>
        </a:spcBef>
        <a:spcAft>
          <a:spcPct val="0"/>
        </a:spcAft>
        <a:buClr>
          <a:schemeClr val="bg1"/>
        </a:buClr>
        <a:buChar char="»"/>
        <a:defRPr sz="2536">
          <a:solidFill>
            <a:schemeClr val="bg1"/>
          </a:solidFill>
          <a:latin typeface="Arial" charset="0"/>
        </a:defRPr>
      </a:lvl8pPr>
      <a:lvl9pPr marL="5338051" indent="-259107" algn="l" rtl="0" eaLnBrk="1" fontAlgn="base" hangingPunct="1">
        <a:spcBef>
          <a:spcPct val="20000"/>
        </a:spcBef>
        <a:spcAft>
          <a:spcPct val="0"/>
        </a:spcAft>
        <a:buClr>
          <a:schemeClr val="bg1"/>
        </a:buClr>
        <a:buChar char="»"/>
        <a:defRPr sz="2536">
          <a:solidFill>
            <a:schemeClr val="bg1"/>
          </a:solidFill>
          <a:latin typeface="Arial" charset="0"/>
        </a:defRPr>
      </a:lvl9pPr>
    </p:bodyStyle>
    <p:otherStyle>
      <a:defPPr>
        <a:defRPr lang="en-US"/>
      </a:defPPr>
      <a:lvl1pPr marL="0" algn="l" defTabSz="1448973" rtl="0" eaLnBrk="1" latinLnBrk="0" hangingPunct="1">
        <a:defRPr sz="2853" kern="1200">
          <a:solidFill>
            <a:schemeClr val="tx1"/>
          </a:solidFill>
          <a:latin typeface="+mn-lt"/>
          <a:ea typeface="+mn-ea"/>
          <a:cs typeface="+mn-cs"/>
        </a:defRPr>
      </a:lvl1pPr>
      <a:lvl2pPr marL="724483" algn="l" defTabSz="1448973" rtl="0" eaLnBrk="1" latinLnBrk="0" hangingPunct="1">
        <a:defRPr sz="2853" kern="1200">
          <a:solidFill>
            <a:schemeClr val="tx1"/>
          </a:solidFill>
          <a:latin typeface="+mn-lt"/>
          <a:ea typeface="+mn-ea"/>
          <a:cs typeface="+mn-cs"/>
        </a:defRPr>
      </a:lvl2pPr>
      <a:lvl3pPr marL="1448973" algn="l" defTabSz="1448973" rtl="0" eaLnBrk="1" latinLnBrk="0" hangingPunct="1">
        <a:defRPr sz="2853" kern="1200">
          <a:solidFill>
            <a:schemeClr val="tx1"/>
          </a:solidFill>
          <a:latin typeface="+mn-lt"/>
          <a:ea typeface="+mn-ea"/>
          <a:cs typeface="+mn-cs"/>
        </a:defRPr>
      </a:lvl3pPr>
      <a:lvl4pPr marL="2173456" algn="l" defTabSz="1448973" rtl="0" eaLnBrk="1" latinLnBrk="0" hangingPunct="1">
        <a:defRPr sz="2853" kern="1200">
          <a:solidFill>
            <a:schemeClr val="tx1"/>
          </a:solidFill>
          <a:latin typeface="+mn-lt"/>
          <a:ea typeface="+mn-ea"/>
          <a:cs typeface="+mn-cs"/>
        </a:defRPr>
      </a:lvl4pPr>
      <a:lvl5pPr marL="2897942" algn="l" defTabSz="1448973" rtl="0" eaLnBrk="1" latinLnBrk="0" hangingPunct="1">
        <a:defRPr sz="2853" kern="1200">
          <a:solidFill>
            <a:schemeClr val="tx1"/>
          </a:solidFill>
          <a:latin typeface="+mn-lt"/>
          <a:ea typeface="+mn-ea"/>
          <a:cs typeface="+mn-cs"/>
        </a:defRPr>
      </a:lvl5pPr>
      <a:lvl6pPr marL="3622429" algn="l" defTabSz="1448973" rtl="0" eaLnBrk="1" latinLnBrk="0" hangingPunct="1">
        <a:defRPr sz="2853" kern="1200">
          <a:solidFill>
            <a:schemeClr val="tx1"/>
          </a:solidFill>
          <a:latin typeface="+mn-lt"/>
          <a:ea typeface="+mn-ea"/>
          <a:cs typeface="+mn-cs"/>
        </a:defRPr>
      </a:lvl6pPr>
      <a:lvl7pPr marL="4346912" algn="l" defTabSz="1448973" rtl="0" eaLnBrk="1" latinLnBrk="0" hangingPunct="1">
        <a:defRPr sz="2853" kern="1200">
          <a:solidFill>
            <a:schemeClr val="tx1"/>
          </a:solidFill>
          <a:latin typeface="+mn-lt"/>
          <a:ea typeface="+mn-ea"/>
          <a:cs typeface="+mn-cs"/>
        </a:defRPr>
      </a:lvl7pPr>
      <a:lvl8pPr marL="5071398" algn="l" defTabSz="1448973" rtl="0" eaLnBrk="1" latinLnBrk="0" hangingPunct="1">
        <a:defRPr sz="2853" kern="1200">
          <a:solidFill>
            <a:schemeClr val="tx1"/>
          </a:solidFill>
          <a:latin typeface="+mn-lt"/>
          <a:ea typeface="+mn-ea"/>
          <a:cs typeface="+mn-cs"/>
        </a:defRPr>
      </a:lvl8pPr>
      <a:lvl9pPr marL="5795883" algn="l" defTabSz="1448973" rtl="0" eaLnBrk="1" latinLnBrk="0" hangingPunct="1">
        <a:defRPr sz="285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338"/>
            <a:ext cx="8284464" cy="8589264"/>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338"/>
            <a:ext cx="8247888" cy="858926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4" y="9575801"/>
            <a:ext cx="8229470" cy="333375"/>
          </a:xfrm>
          <a:prstGeom prst="rect">
            <a:avLst/>
          </a:prstGeom>
        </p:spPr>
        <p:txBody>
          <a:bodyPr vert="horz" lIns="0" tIns="0" rIns="0" bIns="0" rtlCol="0" anchor="ctr"/>
          <a:lstStyle>
            <a:lvl1pPr marL="0" marR="0" indent="0" algn="l" defTabSz="1370612" rtl="0" eaLnBrk="1" fontAlgn="auto" latinLnBrk="0" hangingPunct="1">
              <a:lnSpc>
                <a:spcPct val="100000"/>
              </a:lnSpc>
              <a:spcBef>
                <a:spcPts val="0"/>
              </a:spcBef>
              <a:spcAft>
                <a:spcPts val="0"/>
              </a:spcAft>
              <a:buClrTx/>
              <a:buSzTx/>
              <a:buFontTx/>
              <a:buNone/>
              <a:tabLst/>
              <a:defRPr sz="1199" b="0" i="0">
                <a:solidFill>
                  <a:schemeClr val="tx1"/>
                </a:solidFill>
                <a:latin typeface="IBM Plex Sans Light" panose="020B0403050203000203" pitchFamily="34" charset="0"/>
              </a:defRPr>
            </a:lvl1pPr>
          </a:lstStyle>
          <a:p>
            <a:r>
              <a:rPr lang="en-US" dirty="0"/>
              <a:t>IBM Automation / © 2022 IBM Corporation</a:t>
            </a:r>
          </a:p>
        </p:txBody>
      </p:sp>
      <p:sp>
        <p:nvSpPr>
          <p:cNvPr id="8" name="Slide Number Placeholder"/>
          <p:cNvSpPr>
            <a:spLocks noGrp="1"/>
          </p:cNvSpPr>
          <p:nvPr>
            <p:ph type="sldNum" sz="quarter" idx="4"/>
          </p:nvPr>
        </p:nvSpPr>
        <p:spPr>
          <a:xfrm>
            <a:off x="14173204" y="9575801"/>
            <a:ext cx="3657464" cy="333375"/>
          </a:xfrm>
          <a:prstGeom prst="rect">
            <a:avLst/>
          </a:prstGeom>
        </p:spPr>
        <p:txBody>
          <a:bodyPr vert="horz" lIns="0" tIns="0" rIns="0" bIns="0" rtlCol="0" anchor="ctr"/>
          <a:lstStyle>
            <a:lvl1pPr algn="r">
              <a:defRPr sz="1199"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0980"/>
            <a:ext cx="18728441" cy="1072896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36499904"/>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4" r:id="rId34"/>
    <p:sldLayoutId id="2147484275" r:id="rId35"/>
    <p:sldLayoutId id="2147484276" r:id="rId36"/>
    <p:sldLayoutId id="2147484277" r:id="rId37"/>
    <p:sldLayoutId id="2147484278" r:id="rId38"/>
    <p:sldLayoutId id="2147484279" r:id="rId39"/>
  </p:sldLayoutIdLst>
  <p:hf hdr="0" dt="0"/>
  <p:txStyles>
    <p:titleStyle>
      <a:lvl1pPr algn="l" rtl="0" eaLnBrk="1" fontAlgn="base" hangingPunct="1">
        <a:lnSpc>
          <a:spcPct val="90000"/>
        </a:lnSpc>
        <a:spcBef>
          <a:spcPct val="0"/>
        </a:spcBef>
        <a:spcAft>
          <a:spcPct val="0"/>
        </a:spcAft>
        <a:defRPr sz="479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36">
          <a:solidFill>
            <a:srgbClr val="191919"/>
          </a:solidFill>
          <a:latin typeface="HelvNeue Light for IBM" pitchFamily="34" charset="0"/>
        </a:defRPr>
      </a:lvl2pPr>
      <a:lvl3pPr algn="l" rtl="0" eaLnBrk="1" fontAlgn="base" hangingPunct="1">
        <a:lnSpc>
          <a:spcPct val="90000"/>
        </a:lnSpc>
        <a:spcBef>
          <a:spcPct val="0"/>
        </a:spcBef>
        <a:spcAft>
          <a:spcPct val="0"/>
        </a:spcAft>
        <a:defRPr sz="4436">
          <a:solidFill>
            <a:srgbClr val="191919"/>
          </a:solidFill>
          <a:latin typeface="HelvNeue Light for IBM" pitchFamily="34" charset="0"/>
        </a:defRPr>
      </a:lvl3pPr>
      <a:lvl4pPr algn="l" rtl="0" eaLnBrk="1" fontAlgn="base" hangingPunct="1">
        <a:lnSpc>
          <a:spcPct val="90000"/>
        </a:lnSpc>
        <a:spcBef>
          <a:spcPct val="0"/>
        </a:spcBef>
        <a:spcAft>
          <a:spcPct val="0"/>
        </a:spcAft>
        <a:defRPr sz="4436">
          <a:solidFill>
            <a:srgbClr val="191919"/>
          </a:solidFill>
          <a:latin typeface="HelvNeue Light for IBM" pitchFamily="34" charset="0"/>
        </a:defRPr>
      </a:lvl4pPr>
      <a:lvl5pPr algn="l" rtl="0" eaLnBrk="1" fontAlgn="base" hangingPunct="1">
        <a:lnSpc>
          <a:spcPct val="90000"/>
        </a:lnSpc>
        <a:spcBef>
          <a:spcPct val="0"/>
        </a:spcBef>
        <a:spcAft>
          <a:spcPct val="0"/>
        </a:spcAft>
        <a:defRPr sz="4436">
          <a:solidFill>
            <a:srgbClr val="191919"/>
          </a:solidFill>
          <a:latin typeface="HelvNeue Light for IBM" pitchFamily="34" charset="0"/>
        </a:defRPr>
      </a:lvl5pPr>
      <a:lvl6pPr marL="724412" algn="l" rtl="0" eaLnBrk="1" fontAlgn="base" hangingPunct="1">
        <a:lnSpc>
          <a:spcPct val="90000"/>
        </a:lnSpc>
        <a:spcBef>
          <a:spcPct val="0"/>
        </a:spcBef>
        <a:spcAft>
          <a:spcPct val="0"/>
        </a:spcAft>
        <a:defRPr sz="4436">
          <a:solidFill>
            <a:srgbClr val="191919"/>
          </a:solidFill>
          <a:latin typeface="HelvNeue Light for IBM" pitchFamily="34" charset="0"/>
        </a:defRPr>
      </a:lvl6pPr>
      <a:lvl7pPr marL="1448828" algn="l" rtl="0" eaLnBrk="1" fontAlgn="base" hangingPunct="1">
        <a:lnSpc>
          <a:spcPct val="90000"/>
        </a:lnSpc>
        <a:spcBef>
          <a:spcPct val="0"/>
        </a:spcBef>
        <a:spcAft>
          <a:spcPct val="0"/>
        </a:spcAft>
        <a:defRPr sz="4436">
          <a:solidFill>
            <a:srgbClr val="191919"/>
          </a:solidFill>
          <a:latin typeface="HelvNeue Light for IBM" pitchFamily="34" charset="0"/>
        </a:defRPr>
      </a:lvl7pPr>
      <a:lvl8pPr marL="2173239" algn="l" rtl="0" eaLnBrk="1" fontAlgn="base" hangingPunct="1">
        <a:lnSpc>
          <a:spcPct val="90000"/>
        </a:lnSpc>
        <a:spcBef>
          <a:spcPct val="0"/>
        </a:spcBef>
        <a:spcAft>
          <a:spcPct val="0"/>
        </a:spcAft>
        <a:defRPr sz="4436">
          <a:solidFill>
            <a:srgbClr val="191919"/>
          </a:solidFill>
          <a:latin typeface="HelvNeue Light for IBM" pitchFamily="34" charset="0"/>
        </a:defRPr>
      </a:lvl8pPr>
      <a:lvl9pPr marL="2897652" algn="l" rtl="0" eaLnBrk="1" fontAlgn="base" hangingPunct="1">
        <a:lnSpc>
          <a:spcPct val="90000"/>
        </a:lnSpc>
        <a:spcBef>
          <a:spcPct val="0"/>
        </a:spcBef>
        <a:spcAft>
          <a:spcPct val="0"/>
        </a:spcAft>
        <a:defRPr sz="4436">
          <a:solidFill>
            <a:srgbClr val="191919"/>
          </a:solidFill>
          <a:latin typeface="HelvNeue Light for IBM" pitchFamily="34" charset="0"/>
        </a:defRPr>
      </a:lvl9pPr>
    </p:titleStyle>
    <p:bodyStyle>
      <a:lvl1pPr marL="0" indent="0" algn="l" rtl="0" eaLnBrk="1" fontAlgn="base" hangingPunct="1">
        <a:lnSpc>
          <a:spcPct val="100000"/>
        </a:lnSpc>
        <a:spcBef>
          <a:spcPts val="2198"/>
        </a:spcBef>
        <a:spcAft>
          <a:spcPct val="0"/>
        </a:spcAft>
        <a:buClr>
          <a:schemeClr val="tx1"/>
        </a:buClr>
        <a:buSzPct val="90000"/>
        <a:buFont typeface="Wingdings" pitchFamily="2" charset="2"/>
        <a:buNone/>
        <a:defRPr sz="27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561" indent="-347124" algn="l" rtl="0" eaLnBrk="1" fontAlgn="base" hangingPunct="1">
        <a:lnSpc>
          <a:spcPct val="100000"/>
        </a:lnSpc>
        <a:spcBef>
          <a:spcPts val="2198"/>
        </a:spcBef>
        <a:spcAft>
          <a:spcPct val="0"/>
        </a:spcAft>
        <a:buClr>
          <a:schemeClr val="tx1"/>
        </a:buClr>
        <a:buSzPct val="100000"/>
        <a:buFont typeface=".AppleSystemUIFont" charset="-120"/>
        <a:buChar char="–"/>
        <a:tabLst/>
        <a:defRPr sz="27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124" indent="-347124" algn="l" rtl="0" eaLnBrk="1" fontAlgn="base" hangingPunct="1">
        <a:lnSpc>
          <a:spcPct val="100000"/>
        </a:lnSpc>
        <a:spcBef>
          <a:spcPts val="2198"/>
        </a:spcBef>
        <a:spcAft>
          <a:spcPct val="0"/>
        </a:spcAft>
        <a:buClr>
          <a:schemeClr val="tx1"/>
        </a:buClr>
        <a:buSzPct val="100000"/>
        <a:buFont typeface="Arial" panose="020B0604020202020204" pitchFamily="34" charset="0"/>
        <a:buChar char="•"/>
        <a:tabLst/>
        <a:defRPr sz="27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6058" indent="-347124" algn="l" rtl="0" eaLnBrk="1" fontAlgn="base" hangingPunct="1">
        <a:lnSpc>
          <a:spcPct val="100000"/>
        </a:lnSpc>
        <a:spcBef>
          <a:spcPts val="2198"/>
        </a:spcBef>
        <a:spcAft>
          <a:spcPct val="0"/>
        </a:spcAft>
        <a:buClr>
          <a:schemeClr val="tx1"/>
        </a:buClr>
        <a:buSzPct val="100000"/>
        <a:buFont typeface=".AppleSystemUIFont" charset="-120"/>
        <a:buChar char="–"/>
        <a:tabLst/>
        <a:defRPr sz="2798"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4964" indent="-347124" algn="l" rtl="0" eaLnBrk="1" fontAlgn="base" hangingPunct="1">
        <a:lnSpc>
          <a:spcPct val="100000"/>
        </a:lnSpc>
        <a:spcBef>
          <a:spcPts val="2198"/>
        </a:spcBef>
        <a:spcAft>
          <a:spcPct val="0"/>
        </a:spcAft>
        <a:buClr>
          <a:schemeClr val="tx1"/>
        </a:buClr>
        <a:buFont typeface=".AppleSystemUIFont" charset="-120"/>
        <a:buChar char="»"/>
        <a:tabLst/>
        <a:defRPr sz="27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4274" indent="-259080" algn="l" rtl="0" eaLnBrk="1" fontAlgn="base" hangingPunct="1">
        <a:spcBef>
          <a:spcPct val="20000"/>
        </a:spcBef>
        <a:spcAft>
          <a:spcPct val="0"/>
        </a:spcAft>
        <a:buClr>
          <a:schemeClr val="bg1"/>
        </a:buClr>
        <a:buChar char="»"/>
        <a:defRPr sz="2535">
          <a:solidFill>
            <a:schemeClr val="bg1"/>
          </a:solidFill>
          <a:latin typeface="Arial" charset="0"/>
        </a:defRPr>
      </a:lvl6pPr>
      <a:lvl7pPr marL="3888690" indent="-259080" algn="l" rtl="0" eaLnBrk="1" fontAlgn="base" hangingPunct="1">
        <a:spcBef>
          <a:spcPct val="20000"/>
        </a:spcBef>
        <a:spcAft>
          <a:spcPct val="0"/>
        </a:spcAft>
        <a:buClr>
          <a:schemeClr val="bg1"/>
        </a:buClr>
        <a:buChar char="»"/>
        <a:defRPr sz="2535">
          <a:solidFill>
            <a:schemeClr val="bg1"/>
          </a:solidFill>
          <a:latin typeface="Arial" charset="0"/>
        </a:defRPr>
      </a:lvl7pPr>
      <a:lvl8pPr marL="4613103" indent="-259080" algn="l" rtl="0" eaLnBrk="1" fontAlgn="base" hangingPunct="1">
        <a:spcBef>
          <a:spcPct val="20000"/>
        </a:spcBef>
        <a:spcAft>
          <a:spcPct val="0"/>
        </a:spcAft>
        <a:buClr>
          <a:schemeClr val="bg1"/>
        </a:buClr>
        <a:buChar char="»"/>
        <a:defRPr sz="2535">
          <a:solidFill>
            <a:schemeClr val="bg1"/>
          </a:solidFill>
          <a:latin typeface="Arial" charset="0"/>
        </a:defRPr>
      </a:lvl8pPr>
      <a:lvl9pPr marL="5337518" indent="-259080" algn="l" rtl="0" eaLnBrk="1" fontAlgn="base" hangingPunct="1">
        <a:spcBef>
          <a:spcPct val="20000"/>
        </a:spcBef>
        <a:spcAft>
          <a:spcPct val="0"/>
        </a:spcAft>
        <a:buClr>
          <a:schemeClr val="bg1"/>
        </a:buClr>
        <a:buChar char="»"/>
        <a:defRPr sz="2535">
          <a:solidFill>
            <a:schemeClr val="bg1"/>
          </a:solidFill>
          <a:latin typeface="Arial" charset="0"/>
        </a:defRPr>
      </a:lvl9pPr>
    </p:bodyStyle>
    <p:otherStyle>
      <a:defPPr>
        <a:defRPr lang="en-US"/>
      </a:defPPr>
      <a:lvl1pPr marL="0" algn="l" defTabSz="1448828" rtl="0" eaLnBrk="1" latinLnBrk="0" hangingPunct="1">
        <a:defRPr sz="2853" kern="1200">
          <a:solidFill>
            <a:schemeClr val="tx1"/>
          </a:solidFill>
          <a:latin typeface="+mn-lt"/>
          <a:ea typeface="+mn-ea"/>
          <a:cs typeface="+mn-cs"/>
        </a:defRPr>
      </a:lvl1pPr>
      <a:lvl2pPr marL="724412" algn="l" defTabSz="1448828" rtl="0" eaLnBrk="1" latinLnBrk="0" hangingPunct="1">
        <a:defRPr sz="2853" kern="1200">
          <a:solidFill>
            <a:schemeClr val="tx1"/>
          </a:solidFill>
          <a:latin typeface="+mn-lt"/>
          <a:ea typeface="+mn-ea"/>
          <a:cs typeface="+mn-cs"/>
        </a:defRPr>
      </a:lvl2pPr>
      <a:lvl3pPr marL="1448828" algn="l" defTabSz="1448828" rtl="0" eaLnBrk="1" latinLnBrk="0" hangingPunct="1">
        <a:defRPr sz="2853" kern="1200">
          <a:solidFill>
            <a:schemeClr val="tx1"/>
          </a:solidFill>
          <a:latin typeface="+mn-lt"/>
          <a:ea typeface="+mn-ea"/>
          <a:cs typeface="+mn-cs"/>
        </a:defRPr>
      </a:lvl3pPr>
      <a:lvl4pPr marL="2173239" algn="l" defTabSz="1448828" rtl="0" eaLnBrk="1" latinLnBrk="0" hangingPunct="1">
        <a:defRPr sz="2853" kern="1200">
          <a:solidFill>
            <a:schemeClr val="tx1"/>
          </a:solidFill>
          <a:latin typeface="+mn-lt"/>
          <a:ea typeface="+mn-ea"/>
          <a:cs typeface="+mn-cs"/>
        </a:defRPr>
      </a:lvl4pPr>
      <a:lvl5pPr marL="2897652" algn="l" defTabSz="1448828" rtl="0" eaLnBrk="1" latinLnBrk="0" hangingPunct="1">
        <a:defRPr sz="2853" kern="1200">
          <a:solidFill>
            <a:schemeClr val="tx1"/>
          </a:solidFill>
          <a:latin typeface="+mn-lt"/>
          <a:ea typeface="+mn-ea"/>
          <a:cs typeface="+mn-cs"/>
        </a:defRPr>
      </a:lvl5pPr>
      <a:lvl6pPr marL="3622067" algn="l" defTabSz="1448828" rtl="0" eaLnBrk="1" latinLnBrk="0" hangingPunct="1">
        <a:defRPr sz="2853" kern="1200">
          <a:solidFill>
            <a:schemeClr val="tx1"/>
          </a:solidFill>
          <a:latin typeface="+mn-lt"/>
          <a:ea typeface="+mn-ea"/>
          <a:cs typeface="+mn-cs"/>
        </a:defRPr>
      </a:lvl6pPr>
      <a:lvl7pPr marL="4346477" algn="l" defTabSz="1448828" rtl="0" eaLnBrk="1" latinLnBrk="0" hangingPunct="1">
        <a:defRPr sz="2853" kern="1200">
          <a:solidFill>
            <a:schemeClr val="tx1"/>
          </a:solidFill>
          <a:latin typeface="+mn-lt"/>
          <a:ea typeface="+mn-ea"/>
          <a:cs typeface="+mn-cs"/>
        </a:defRPr>
      </a:lvl7pPr>
      <a:lvl8pPr marL="5070890" algn="l" defTabSz="1448828" rtl="0" eaLnBrk="1" latinLnBrk="0" hangingPunct="1">
        <a:defRPr sz="2853" kern="1200">
          <a:solidFill>
            <a:schemeClr val="tx1"/>
          </a:solidFill>
          <a:latin typeface="+mn-lt"/>
          <a:ea typeface="+mn-ea"/>
          <a:cs typeface="+mn-cs"/>
        </a:defRPr>
      </a:lvl8pPr>
      <a:lvl9pPr marL="5795303" algn="l" defTabSz="1448828" rtl="0" eaLnBrk="1" latinLnBrk="0" hangingPunct="1">
        <a:defRPr sz="285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337"/>
            <a:ext cx="8284464" cy="8589264"/>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337"/>
            <a:ext cx="8247888" cy="858926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75801"/>
            <a:ext cx="8229470" cy="333374"/>
          </a:xfrm>
          <a:prstGeom prst="rect">
            <a:avLst/>
          </a:prstGeom>
        </p:spPr>
        <p:txBody>
          <a:bodyPr vert="horz" lIns="0" tIns="0" rIns="0" bIns="0" rtlCol="0" anchor="ctr"/>
          <a:lstStyle>
            <a:lvl1pPr marL="0" marR="0" indent="0" algn="l" defTabSz="1370749" rtl="0" eaLnBrk="1" fontAlgn="auto" latinLnBrk="0" hangingPunct="1">
              <a:lnSpc>
                <a:spcPct val="100000"/>
              </a:lnSpc>
              <a:spcBef>
                <a:spcPts val="0"/>
              </a:spcBef>
              <a:spcAft>
                <a:spcPts val="0"/>
              </a:spcAft>
              <a:buClrTx/>
              <a:buSzTx/>
              <a:buFontTx/>
              <a:buNone/>
              <a:tabLst/>
              <a:defRPr sz="1199" b="0" i="0">
                <a:solidFill>
                  <a:schemeClr val="tx1"/>
                </a:solidFill>
                <a:latin typeface="IBM Plex Sans Light" panose="020B0403050203000203" pitchFamily="34" charset="0"/>
              </a:defRPr>
            </a:lvl1pPr>
          </a:lstStyle>
          <a:p>
            <a:r>
              <a:rPr lang="en-US" dirty="0"/>
              <a:t>IBM Automation / © 2022 IBM Corporation</a:t>
            </a:r>
          </a:p>
        </p:txBody>
      </p:sp>
      <p:sp>
        <p:nvSpPr>
          <p:cNvPr id="8" name="Slide Number Placeholder"/>
          <p:cNvSpPr>
            <a:spLocks noGrp="1"/>
          </p:cNvSpPr>
          <p:nvPr>
            <p:ph type="sldNum" sz="quarter" idx="4"/>
          </p:nvPr>
        </p:nvSpPr>
        <p:spPr>
          <a:xfrm>
            <a:off x="14173202" y="9575801"/>
            <a:ext cx="3657464" cy="333374"/>
          </a:xfrm>
          <a:prstGeom prst="rect">
            <a:avLst/>
          </a:prstGeom>
        </p:spPr>
        <p:txBody>
          <a:bodyPr vert="horz" lIns="0" tIns="0" rIns="0" bIns="0" rtlCol="0" anchor="ctr"/>
          <a:lstStyle>
            <a:lvl1pPr algn="r">
              <a:defRPr sz="1199"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0980"/>
            <a:ext cx="18728440" cy="1072896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72456335"/>
      </p:ext>
    </p:extLst>
  </p:cSld>
  <p:clrMap bg1="dk1" tx1="lt1" bg2="dk2" tx2="lt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 id="2147484298" r:id="rId18"/>
    <p:sldLayoutId id="2147484299" r:id="rId19"/>
    <p:sldLayoutId id="2147484300" r:id="rId20"/>
    <p:sldLayoutId id="2147484301" r:id="rId21"/>
    <p:sldLayoutId id="2147484302" r:id="rId22"/>
    <p:sldLayoutId id="2147484303" r:id="rId23"/>
    <p:sldLayoutId id="2147484304" r:id="rId24"/>
    <p:sldLayoutId id="2147484305" r:id="rId25"/>
    <p:sldLayoutId id="2147484306" r:id="rId26"/>
    <p:sldLayoutId id="2147484307" r:id="rId27"/>
    <p:sldLayoutId id="2147484308" r:id="rId28"/>
    <p:sldLayoutId id="2147484309" r:id="rId29"/>
    <p:sldLayoutId id="2147484310" r:id="rId30"/>
    <p:sldLayoutId id="2147484311" r:id="rId31"/>
    <p:sldLayoutId id="2147484312" r:id="rId32"/>
    <p:sldLayoutId id="2147484313" r:id="rId33"/>
    <p:sldLayoutId id="2147484314" r:id="rId34"/>
    <p:sldLayoutId id="2147484315" r:id="rId35"/>
    <p:sldLayoutId id="2147484316" r:id="rId36"/>
    <p:sldLayoutId id="2147484317" r:id="rId37"/>
    <p:sldLayoutId id="2147484318" r:id="rId38"/>
    <p:sldLayoutId id="2147484319" r:id="rId39"/>
    <p:sldLayoutId id="2147484320" r:id="rId40"/>
    <p:sldLayoutId id="2147484322" r:id="rId41"/>
  </p:sldLayoutIdLst>
  <p:hf hdr="0" dt="0"/>
  <p:txStyles>
    <p:titleStyle>
      <a:lvl1pPr algn="l" rtl="0" eaLnBrk="1" fontAlgn="base" hangingPunct="1">
        <a:lnSpc>
          <a:spcPct val="90000"/>
        </a:lnSpc>
        <a:spcBef>
          <a:spcPct val="0"/>
        </a:spcBef>
        <a:spcAft>
          <a:spcPct val="0"/>
        </a:spcAft>
        <a:defRPr sz="479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36">
          <a:solidFill>
            <a:srgbClr val="191919"/>
          </a:solidFill>
          <a:latin typeface="HelvNeue Light for IBM" pitchFamily="34" charset="0"/>
        </a:defRPr>
      </a:lvl2pPr>
      <a:lvl3pPr algn="l" rtl="0" eaLnBrk="1" fontAlgn="base" hangingPunct="1">
        <a:lnSpc>
          <a:spcPct val="90000"/>
        </a:lnSpc>
        <a:spcBef>
          <a:spcPct val="0"/>
        </a:spcBef>
        <a:spcAft>
          <a:spcPct val="0"/>
        </a:spcAft>
        <a:defRPr sz="4436">
          <a:solidFill>
            <a:srgbClr val="191919"/>
          </a:solidFill>
          <a:latin typeface="HelvNeue Light for IBM" pitchFamily="34" charset="0"/>
        </a:defRPr>
      </a:lvl3pPr>
      <a:lvl4pPr algn="l" rtl="0" eaLnBrk="1" fontAlgn="base" hangingPunct="1">
        <a:lnSpc>
          <a:spcPct val="90000"/>
        </a:lnSpc>
        <a:spcBef>
          <a:spcPct val="0"/>
        </a:spcBef>
        <a:spcAft>
          <a:spcPct val="0"/>
        </a:spcAft>
        <a:defRPr sz="4436">
          <a:solidFill>
            <a:srgbClr val="191919"/>
          </a:solidFill>
          <a:latin typeface="HelvNeue Light for IBM" pitchFamily="34" charset="0"/>
        </a:defRPr>
      </a:lvl4pPr>
      <a:lvl5pPr algn="l" rtl="0" eaLnBrk="1" fontAlgn="base" hangingPunct="1">
        <a:lnSpc>
          <a:spcPct val="90000"/>
        </a:lnSpc>
        <a:spcBef>
          <a:spcPct val="0"/>
        </a:spcBef>
        <a:spcAft>
          <a:spcPct val="0"/>
        </a:spcAft>
        <a:defRPr sz="4436">
          <a:solidFill>
            <a:srgbClr val="191919"/>
          </a:solidFill>
          <a:latin typeface="HelvNeue Light for IBM" pitchFamily="34" charset="0"/>
        </a:defRPr>
      </a:lvl5pPr>
      <a:lvl6pPr marL="724483" algn="l" rtl="0" eaLnBrk="1" fontAlgn="base" hangingPunct="1">
        <a:lnSpc>
          <a:spcPct val="90000"/>
        </a:lnSpc>
        <a:spcBef>
          <a:spcPct val="0"/>
        </a:spcBef>
        <a:spcAft>
          <a:spcPct val="0"/>
        </a:spcAft>
        <a:defRPr sz="4436">
          <a:solidFill>
            <a:srgbClr val="191919"/>
          </a:solidFill>
          <a:latin typeface="HelvNeue Light for IBM" pitchFamily="34" charset="0"/>
        </a:defRPr>
      </a:lvl6pPr>
      <a:lvl7pPr marL="1448973" algn="l" rtl="0" eaLnBrk="1" fontAlgn="base" hangingPunct="1">
        <a:lnSpc>
          <a:spcPct val="90000"/>
        </a:lnSpc>
        <a:spcBef>
          <a:spcPct val="0"/>
        </a:spcBef>
        <a:spcAft>
          <a:spcPct val="0"/>
        </a:spcAft>
        <a:defRPr sz="4436">
          <a:solidFill>
            <a:srgbClr val="191919"/>
          </a:solidFill>
          <a:latin typeface="HelvNeue Light for IBM" pitchFamily="34" charset="0"/>
        </a:defRPr>
      </a:lvl7pPr>
      <a:lvl8pPr marL="2173456" algn="l" rtl="0" eaLnBrk="1" fontAlgn="base" hangingPunct="1">
        <a:lnSpc>
          <a:spcPct val="90000"/>
        </a:lnSpc>
        <a:spcBef>
          <a:spcPct val="0"/>
        </a:spcBef>
        <a:spcAft>
          <a:spcPct val="0"/>
        </a:spcAft>
        <a:defRPr sz="4436">
          <a:solidFill>
            <a:srgbClr val="191919"/>
          </a:solidFill>
          <a:latin typeface="HelvNeue Light for IBM" pitchFamily="34" charset="0"/>
        </a:defRPr>
      </a:lvl8pPr>
      <a:lvl9pPr marL="2897942" algn="l" rtl="0" eaLnBrk="1" fontAlgn="base" hangingPunct="1">
        <a:lnSpc>
          <a:spcPct val="90000"/>
        </a:lnSpc>
        <a:spcBef>
          <a:spcPct val="0"/>
        </a:spcBef>
        <a:spcAft>
          <a:spcPct val="0"/>
        </a:spcAft>
        <a:defRPr sz="4436">
          <a:solidFill>
            <a:srgbClr val="191919"/>
          </a:solidFill>
          <a:latin typeface="HelvNeue Light for IBM" pitchFamily="34" charset="0"/>
        </a:defRPr>
      </a:lvl9pPr>
    </p:titleStyle>
    <p:bodyStyle>
      <a:lvl1pPr marL="0" indent="0" algn="l" rtl="0" eaLnBrk="1" fontAlgn="base" hangingPunct="1">
        <a:lnSpc>
          <a:spcPct val="100000"/>
        </a:lnSpc>
        <a:spcBef>
          <a:spcPts val="2198"/>
        </a:spcBef>
        <a:spcAft>
          <a:spcPct val="0"/>
        </a:spcAft>
        <a:buClr>
          <a:schemeClr val="tx1"/>
        </a:buClr>
        <a:buSzPct val="90000"/>
        <a:buFont typeface="Wingdings" pitchFamily="2" charset="2"/>
        <a:buNone/>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595" indent="-347159" algn="l" rtl="0" eaLnBrk="1" fontAlgn="base" hangingPunct="1">
        <a:lnSpc>
          <a:spcPct val="100000"/>
        </a:lnSpc>
        <a:spcBef>
          <a:spcPts val="2198"/>
        </a:spcBef>
        <a:spcAft>
          <a:spcPct val="0"/>
        </a:spcAft>
        <a:buClr>
          <a:schemeClr val="tx1"/>
        </a:buClr>
        <a:buSzPct val="100000"/>
        <a:buFont typeface=".AppleSystemUIFont" charset="-12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193" indent="-347159" algn="l" rtl="0" eaLnBrk="1" fontAlgn="base" hangingPunct="1">
        <a:lnSpc>
          <a:spcPct val="100000"/>
        </a:lnSpc>
        <a:spcBef>
          <a:spcPts val="2198"/>
        </a:spcBef>
        <a:spcAft>
          <a:spcPct val="0"/>
        </a:spcAft>
        <a:buClr>
          <a:schemeClr val="tx1"/>
        </a:buClr>
        <a:buSzPct val="100000"/>
        <a:buFont typeface="Arial" panose="020B0604020202020204" pitchFamily="34" charset="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6184" indent="-347159" algn="l" rtl="0" eaLnBrk="1" fontAlgn="base" hangingPunct="1">
        <a:lnSpc>
          <a:spcPct val="100000"/>
        </a:lnSpc>
        <a:spcBef>
          <a:spcPts val="2198"/>
        </a:spcBef>
        <a:spcAft>
          <a:spcPct val="0"/>
        </a:spcAft>
        <a:buClr>
          <a:schemeClr val="tx1"/>
        </a:buClr>
        <a:buSzPct val="100000"/>
        <a:buFont typeface=".AppleSystemUIFont" charset="-120"/>
        <a:buChar char="–"/>
        <a:tabLst/>
        <a:defRPr sz="279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5124" indent="-347159" algn="l" rtl="0" eaLnBrk="1" fontAlgn="base" hangingPunct="1">
        <a:lnSpc>
          <a:spcPct val="100000"/>
        </a:lnSpc>
        <a:spcBef>
          <a:spcPts val="2198"/>
        </a:spcBef>
        <a:spcAft>
          <a:spcPct val="0"/>
        </a:spcAft>
        <a:buClr>
          <a:schemeClr val="tx1"/>
        </a:buClr>
        <a:buFont typeface=".AppleSystemUIFont" charset="-12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4591" indent="-259107" algn="l" rtl="0" eaLnBrk="1" fontAlgn="base" hangingPunct="1">
        <a:spcBef>
          <a:spcPct val="20000"/>
        </a:spcBef>
        <a:spcAft>
          <a:spcPct val="0"/>
        </a:spcAft>
        <a:buClr>
          <a:schemeClr val="bg1"/>
        </a:buClr>
        <a:buChar char="»"/>
        <a:defRPr sz="2536">
          <a:solidFill>
            <a:schemeClr val="bg1"/>
          </a:solidFill>
          <a:latin typeface="Arial" charset="0"/>
        </a:defRPr>
      </a:lvl6pPr>
      <a:lvl7pPr marL="3889079" indent="-259107" algn="l" rtl="0" eaLnBrk="1" fontAlgn="base" hangingPunct="1">
        <a:spcBef>
          <a:spcPct val="20000"/>
        </a:spcBef>
        <a:spcAft>
          <a:spcPct val="0"/>
        </a:spcAft>
        <a:buClr>
          <a:schemeClr val="bg1"/>
        </a:buClr>
        <a:buChar char="»"/>
        <a:defRPr sz="2536">
          <a:solidFill>
            <a:schemeClr val="bg1"/>
          </a:solidFill>
          <a:latin typeface="Arial" charset="0"/>
        </a:defRPr>
      </a:lvl7pPr>
      <a:lvl8pPr marL="4613564" indent="-259107" algn="l" rtl="0" eaLnBrk="1" fontAlgn="base" hangingPunct="1">
        <a:spcBef>
          <a:spcPct val="20000"/>
        </a:spcBef>
        <a:spcAft>
          <a:spcPct val="0"/>
        </a:spcAft>
        <a:buClr>
          <a:schemeClr val="bg1"/>
        </a:buClr>
        <a:buChar char="»"/>
        <a:defRPr sz="2536">
          <a:solidFill>
            <a:schemeClr val="bg1"/>
          </a:solidFill>
          <a:latin typeface="Arial" charset="0"/>
        </a:defRPr>
      </a:lvl8pPr>
      <a:lvl9pPr marL="5338051" indent="-259107" algn="l" rtl="0" eaLnBrk="1" fontAlgn="base" hangingPunct="1">
        <a:spcBef>
          <a:spcPct val="20000"/>
        </a:spcBef>
        <a:spcAft>
          <a:spcPct val="0"/>
        </a:spcAft>
        <a:buClr>
          <a:schemeClr val="bg1"/>
        </a:buClr>
        <a:buChar char="»"/>
        <a:defRPr sz="2536">
          <a:solidFill>
            <a:schemeClr val="bg1"/>
          </a:solidFill>
          <a:latin typeface="Arial" charset="0"/>
        </a:defRPr>
      </a:lvl9pPr>
    </p:bodyStyle>
    <p:otherStyle>
      <a:defPPr>
        <a:defRPr lang="en-US"/>
      </a:defPPr>
      <a:lvl1pPr marL="0" algn="l" defTabSz="1448973" rtl="0" eaLnBrk="1" latinLnBrk="0" hangingPunct="1">
        <a:defRPr sz="2853" kern="1200">
          <a:solidFill>
            <a:schemeClr val="tx1"/>
          </a:solidFill>
          <a:latin typeface="+mn-lt"/>
          <a:ea typeface="+mn-ea"/>
          <a:cs typeface="+mn-cs"/>
        </a:defRPr>
      </a:lvl1pPr>
      <a:lvl2pPr marL="724483" algn="l" defTabSz="1448973" rtl="0" eaLnBrk="1" latinLnBrk="0" hangingPunct="1">
        <a:defRPr sz="2853" kern="1200">
          <a:solidFill>
            <a:schemeClr val="tx1"/>
          </a:solidFill>
          <a:latin typeface="+mn-lt"/>
          <a:ea typeface="+mn-ea"/>
          <a:cs typeface="+mn-cs"/>
        </a:defRPr>
      </a:lvl2pPr>
      <a:lvl3pPr marL="1448973" algn="l" defTabSz="1448973" rtl="0" eaLnBrk="1" latinLnBrk="0" hangingPunct="1">
        <a:defRPr sz="2853" kern="1200">
          <a:solidFill>
            <a:schemeClr val="tx1"/>
          </a:solidFill>
          <a:latin typeface="+mn-lt"/>
          <a:ea typeface="+mn-ea"/>
          <a:cs typeface="+mn-cs"/>
        </a:defRPr>
      </a:lvl3pPr>
      <a:lvl4pPr marL="2173456" algn="l" defTabSz="1448973" rtl="0" eaLnBrk="1" latinLnBrk="0" hangingPunct="1">
        <a:defRPr sz="2853" kern="1200">
          <a:solidFill>
            <a:schemeClr val="tx1"/>
          </a:solidFill>
          <a:latin typeface="+mn-lt"/>
          <a:ea typeface="+mn-ea"/>
          <a:cs typeface="+mn-cs"/>
        </a:defRPr>
      </a:lvl4pPr>
      <a:lvl5pPr marL="2897942" algn="l" defTabSz="1448973" rtl="0" eaLnBrk="1" latinLnBrk="0" hangingPunct="1">
        <a:defRPr sz="2853" kern="1200">
          <a:solidFill>
            <a:schemeClr val="tx1"/>
          </a:solidFill>
          <a:latin typeface="+mn-lt"/>
          <a:ea typeface="+mn-ea"/>
          <a:cs typeface="+mn-cs"/>
        </a:defRPr>
      </a:lvl5pPr>
      <a:lvl6pPr marL="3622429" algn="l" defTabSz="1448973" rtl="0" eaLnBrk="1" latinLnBrk="0" hangingPunct="1">
        <a:defRPr sz="2853" kern="1200">
          <a:solidFill>
            <a:schemeClr val="tx1"/>
          </a:solidFill>
          <a:latin typeface="+mn-lt"/>
          <a:ea typeface="+mn-ea"/>
          <a:cs typeface="+mn-cs"/>
        </a:defRPr>
      </a:lvl6pPr>
      <a:lvl7pPr marL="4346912" algn="l" defTabSz="1448973" rtl="0" eaLnBrk="1" latinLnBrk="0" hangingPunct="1">
        <a:defRPr sz="2853" kern="1200">
          <a:solidFill>
            <a:schemeClr val="tx1"/>
          </a:solidFill>
          <a:latin typeface="+mn-lt"/>
          <a:ea typeface="+mn-ea"/>
          <a:cs typeface="+mn-cs"/>
        </a:defRPr>
      </a:lvl7pPr>
      <a:lvl8pPr marL="5071398" algn="l" defTabSz="1448973" rtl="0" eaLnBrk="1" latinLnBrk="0" hangingPunct="1">
        <a:defRPr sz="2853" kern="1200">
          <a:solidFill>
            <a:schemeClr val="tx1"/>
          </a:solidFill>
          <a:latin typeface="+mn-lt"/>
          <a:ea typeface="+mn-ea"/>
          <a:cs typeface="+mn-cs"/>
        </a:defRPr>
      </a:lvl8pPr>
      <a:lvl9pPr marL="5795883" algn="l" defTabSz="1448973" rtl="0" eaLnBrk="1" latinLnBrk="0" hangingPunct="1">
        <a:defRPr sz="285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336"/>
            <a:ext cx="8284464" cy="8589264"/>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336"/>
            <a:ext cx="8247888" cy="858926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75801"/>
            <a:ext cx="8229470" cy="333374"/>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a:solidFill>
                  <a:schemeClr val="tx1"/>
                </a:solidFill>
                <a:latin typeface="IBM Plex Sans" panose="020B0503050203000203"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14173202" y="9575801"/>
            <a:ext cx="3657464" cy="333374"/>
          </a:xfrm>
          <a:prstGeom prst="rect">
            <a:avLst/>
          </a:prstGeom>
        </p:spPr>
        <p:txBody>
          <a:bodyPr vert="horz" lIns="0" tIns="0" rIns="0" bIns="0" rtlCol="0" anchor="ctr"/>
          <a:lstStyle>
            <a:lvl1pPr algn="r">
              <a:defRPr sz="12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0980"/>
            <a:ext cx="18728440" cy="1072896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211690012"/>
      </p:ext>
    </p:extLst>
  </p:cSld>
  <p:clrMap bg1="dk1" tx1="lt1" bg2="dk2" tx2="lt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Lst>
  <p:hf hdr="0" dt="0"/>
  <p:txStyles>
    <p:titleStyle>
      <a:lvl1pPr algn="l" rtl="0" eaLnBrk="1" fontAlgn="base" hangingPunct="1">
        <a:lnSpc>
          <a:spcPct val="90000"/>
        </a:lnSpc>
        <a:spcBef>
          <a:spcPct val="0"/>
        </a:spcBef>
        <a:spcAft>
          <a:spcPct val="0"/>
        </a:spcAft>
        <a:defRPr sz="48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IBM Plex Sans" pitchFamily="34" charset="0"/>
        </a:defRPr>
      </a:lvl2pPr>
      <a:lvl3pPr algn="l" rtl="0" eaLnBrk="1" fontAlgn="base" hangingPunct="1">
        <a:lnSpc>
          <a:spcPct val="90000"/>
        </a:lnSpc>
        <a:spcBef>
          <a:spcPct val="0"/>
        </a:spcBef>
        <a:spcAft>
          <a:spcPct val="0"/>
        </a:spcAft>
        <a:defRPr sz="4440">
          <a:solidFill>
            <a:srgbClr val="191919"/>
          </a:solidFill>
          <a:latin typeface="IBM Plex Sans" pitchFamily="34" charset="0"/>
        </a:defRPr>
      </a:lvl3pPr>
      <a:lvl4pPr algn="l" rtl="0" eaLnBrk="1" fontAlgn="base" hangingPunct="1">
        <a:lnSpc>
          <a:spcPct val="90000"/>
        </a:lnSpc>
        <a:spcBef>
          <a:spcPct val="0"/>
        </a:spcBef>
        <a:spcAft>
          <a:spcPct val="0"/>
        </a:spcAft>
        <a:defRPr sz="4440">
          <a:solidFill>
            <a:srgbClr val="191919"/>
          </a:solidFill>
          <a:latin typeface="IBM Plex Sans" pitchFamily="34" charset="0"/>
        </a:defRPr>
      </a:lvl4pPr>
      <a:lvl5pPr algn="l" rtl="0" eaLnBrk="1" fontAlgn="base" hangingPunct="1">
        <a:lnSpc>
          <a:spcPct val="90000"/>
        </a:lnSpc>
        <a:spcBef>
          <a:spcPct val="0"/>
        </a:spcBef>
        <a:spcAft>
          <a:spcPct val="0"/>
        </a:spcAft>
        <a:defRPr sz="4440">
          <a:solidFill>
            <a:srgbClr val="191919"/>
          </a:solidFill>
          <a:latin typeface="IBM Plex Sans" pitchFamily="34" charset="0"/>
        </a:defRPr>
      </a:lvl5pPr>
      <a:lvl6pPr marL="725136" algn="l" rtl="0" eaLnBrk="1" fontAlgn="base" hangingPunct="1">
        <a:lnSpc>
          <a:spcPct val="90000"/>
        </a:lnSpc>
        <a:spcBef>
          <a:spcPct val="0"/>
        </a:spcBef>
        <a:spcAft>
          <a:spcPct val="0"/>
        </a:spcAft>
        <a:defRPr sz="4440">
          <a:solidFill>
            <a:srgbClr val="191919"/>
          </a:solidFill>
          <a:latin typeface="IBM Plex Sans" pitchFamily="34" charset="0"/>
        </a:defRPr>
      </a:lvl6pPr>
      <a:lvl7pPr marL="1450278" algn="l" rtl="0" eaLnBrk="1" fontAlgn="base" hangingPunct="1">
        <a:lnSpc>
          <a:spcPct val="90000"/>
        </a:lnSpc>
        <a:spcBef>
          <a:spcPct val="0"/>
        </a:spcBef>
        <a:spcAft>
          <a:spcPct val="0"/>
        </a:spcAft>
        <a:defRPr sz="4440">
          <a:solidFill>
            <a:srgbClr val="191919"/>
          </a:solidFill>
          <a:latin typeface="IBM Plex Sans" pitchFamily="34" charset="0"/>
        </a:defRPr>
      </a:lvl7pPr>
      <a:lvl8pPr marL="2175414" algn="l" rtl="0" eaLnBrk="1" fontAlgn="base" hangingPunct="1">
        <a:lnSpc>
          <a:spcPct val="90000"/>
        </a:lnSpc>
        <a:spcBef>
          <a:spcPct val="0"/>
        </a:spcBef>
        <a:spcAft>
          <a:spcPct val="0"/>
        </a:spcAft>
        <a:defRPr sz="4440">
          <a:solidFill>
            <a:srgbClr val="191919"/>
          </a:solidFill>
          <a:latin typeface="IBM Plex Sans" pitchFamily="34" charset="0"/>
        </a:defRPr>
      </a:lvl8pPr>
      <a:lvl9pPr marL="2900552" algn="l" rtl="0" eaLnBrk="1" fontAlgn="base" hangingPunct="1">
        <a:lnSpc>
          <a:spcPct val="90000"/>
        </a:lnSpc>
        <a:spcBef>
          <a:spcPct val="0"/>
        </a:spcBef>
        <a:spcAft>
          <a:spcPct val="0"/>
        </a:spcAft>
        <a:defRPr sz="4440">
          <a:solidFill>
            <a:srgbClr val="191919"/>
          </a:solidFill>
          <a:latin typeface="IBM Plex Sans"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IBM Plex Sans" pitchFamily="2" charset="2"/>
        <a:buNone/>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IBM Plex Sans"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IBM Plex Sans" panose="020B0604020202020204" pitchFamily="34" charset="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IBM Plex Sans" charset="-120"/>
        <a:buChar char="–"/>
        <a:tabLst/>
        <a:defRPr sz="28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tx1"/>
        </a:buClr>
        <a:buFont typeface="IBM Plex Sans" charset="-120"/>
        <a:buChar char="»"/>
        <a:tabLst/>
        <a:defRPr sz="28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IBM Plex Sans"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IBM Plex Sans"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IBM Plex Sans"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IBM Plex Sans"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336"/>
            <a:ext cx="8284464" cy="8589264"/>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336"/>
            <a:ext cx="8247888" cy="858926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0980"/>
            <a:ext cx="18728440" cy="1072896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5094488"/>
      </p:ext>
    </p:extLst>
  </p:cSld>
  <p:clrMap bg1="dk1" tx1="lt1" bg2="dk2" tx2="lt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 id="2147484375" r:id="rId18"/>
    <p:sldLayoutId id="2147484376" r:id="rId19"/>
    <p:sldLayoutId id="2147484377" r:id="rId20"/>
    <p:sldLayoutId id="2147484378" r:id="rId21"/>
    <p:sldLayoutId id="2147484379" r:id="rId22"/>
    <p:sldLayoutId id="2147484380" r:id="rId23"/>
    <p:sldLayoutId id="2147484381" r:id="rId24"/>
    <p:sldLayoutId id="2147484382" r:id="rId25"/>
    <p:sldLayoutId id="2147484383" r:id="rId26"/>
    <p:sldLayoutId id="2147484384" r:id="rId27"/>
    <p:sldLayoutId id="2147484385" r:id="rId28"/>
    <p:sldLayoutId id="2147484386" r:id="rId29"/>
    <p:sldLayoutId id="2147484387" r:id="rId30"/>
    <p:sldLayoutId id="2147484388" r:id="rId31"/>
    <p:sldLayoutId id="2147484389" r:id="rId32"/>
  </p:sldLayoutIdLst>
  <p:hf sldNum="0" hdr="0" ftr="0" dt="0"/>
  <p:txStyles>
    <p:titleStyle>
      <a:lvl1pPr algn="l" rtl="0" eaLnBrk="1" fontAlgn="base" hangingPunct="1">
        <a:lnSpc>
          <a:spcPct val="90000"/>
        </a:lnSpc>
        <a:spcBef>
          <a:spcPct val="0"/>
        </a:spcBef>
        <a:spcAft>
          <a:spcPct val="0"/>
        </a:spcAft>
        <a:defRPr sz="48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4440">
          <a:solidFill>
            <a:srgbClr val="191919"/>
          </a:solidFill>
          <a:latin typeface="IBM Plex Sans" pitchFamily="34" charset="0"/>
        </a:defRPr>
      </a:lvl2pPr>
      <a:lvl3pPr algn="l" rtl="0" eaLnBrk="1" fontAlgn="base" hangingPunct="1">
        <a:lnSpc>
          <a:spcPct val="90000"/>
        </a:lnSpc>
        <a:spcBef>
          <a:spcPct val="0"/>
        </a:spcBef>
        <a:spcAft>
          <a:spcPct val="0"/>
        </a:spcAft>
        <a:defRPr sz="4440">
          <a:solidFill>
            <a:srgbClr val="191919"/>
          </a:solidFill>
          <a:latin typeface="IBM Plex Sans" pitchFamily="34" charset="0"/>
        </a:defRPr>
      </a:lvl3pPr>
      <a:lvl4pPr algn="l" rtl="0" eaLnBrk="1" fontAlgn="base" hangingPunct="1">
        <a:lnSpc>
          <a:spcPct val="90000"/>
        </a:lnSpc>
        <a:spcBef>
          <a:spcPct val="0"/>
        </a:spcBef>
        <a:spcAft>
          <a:spcPct val="0"/>
        </a:spcAft>
        <a:defRPr sz="4440">
          <a:solidFill>
            <a:srgbClr val="191919"/>
          </a:solidFill>
          <a:latin typeface="IBM Plex Sans" pitchFamily="34" charset="0"/>
        </a:defRPr>
      </a:lvl4pPr>
      <a:lvl5pPr algn="l" rtl="0" eaLnBrk="1" fontAlgn="base" hangingPunct="1">
        <a:lnSpc>
          <a:spcPct val="90000"/>
        </a:lnSpc>
        <a:spcBef>
          <a:spcPct val="0"/>
        </a:spcBef>
        <a:spcAft>
          <a:spcPct val="0"/>
        </a:spcAft>
        <a:defRPr sz="4440">
          <a:solidFill>
            <a:srgbClr val="191919"/>
          </a:solidFill>
          <a:latin typeface="IBM Plex Sans" pitchFamily="34" charset="0"/>
        </a:defRPr>
      </a:lvl5pPr>
      <a:lvl6pPr marL="725136" algn="l" rtl="0" eaLnBrk="1" fontAlgn="base" hangingPunct="1">
        <a:lnSpc>
          <a:spcPct val="90000"/>
        </a:lnSpc>
        <a:spcBef>
          <a:spcPct val="0"/>
        </a:spcBef>
        <a:spcAft>
          <a:spcPct val="0"/>
        </a:spcAft>
        <a:defRPr sz="4440">
          <a:solidFill>
            <a:srgbClr val="191919"/>
          </a:solidFill>
          <a:latin typeface="IBM Plex Sans" pitchFamily="34" charset="0"/>
        </a:defRPr>
      </a:lvl6pPr>
      <a:lvl7pPr marL="1450278" algn="l" rtl="0" eaLnBrk="1" fontAlgn="base" hangingPunct="1">
        <a:lnSpc>
          <a:spcPct val="90000"/>
        </a:lnSpc>
        <a:spcBef>
          <a:spcPct val="0"/>
        </a:spcBef>
        <a:spcAft>
          <a:spcPct val="0"/>
        </a:spcAft>
        <a:defRPr sz="4440">
          <a:solidFill>
            <a:srgbClr val="191919"/>
          </a:solidFill>
          <a:latin typeface="IBM Plex Sans" pitchFamily="34" charset="0"/>
        </a:defRPr>
      </a:lvl7pPr>
      <a:lvl8pPr marL="2175414" algn="l" rtl="0" eaLnBrk="1" fontAlgn="base" hangingPunct="1">
        <a:lnSpc>
          <a:spcPct val="90000"/>
        </a:lnSpc>
        <a:spcBef>
          <a:spcPct val="0"/>
        </a:spcBef>
        <a:spcAft>
          <a:spcPct val="0"/>
        </a:spcAft>
        <a:defRPr sz="4440">
          <a:solidFill>
            <a:srgbClr val="191919"/>
          </a:solidFill>
          <a:latin typeface="IBM Plex Sans" pitchFamily="34" charset="0"/>
        </a:defRPr>
      </a:lvl8pPr>
      <a:lvl9pPr marL="2900552" algn="l" rtl="0" eaLnBrk="1" fontAlgn="base" hangingPunct="1">
        <a:lnSpc>
          <a:spcPct val="90000"/>
        </a:lnSpc>
        <a:spcBef>
          <a:spcPct val="0"/>
        </a:spcBef>
        <a:spcAft>
          <a:spcPct val="0"/>
        </a:spcAft>
        <a:defRPr sz="4440">
          <a:solidFill>
            <a:srgbClr val="191919"/>
          </a:solidFill>
          <a:latin typeface="IBM Plex Sans"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IBM Plex Sans" pitchFamily="2" charset="2"/>
        <a:buNone/>
        <a:defRPr sz="2800" b="0" i="0">
          <a:solidFill>
            <a:schemeClr val="bg1"/>
          </a:solidFill>
          <a:latin typeface="+mn-lt"/>
          <a:ea typeface="Arial" panose="020B0604020202020204" pitchFamily="34" charset="0"/>
          <a:cs typeface="Arial" panose="020B0604020202020204" pitchFamily="34" charset="0"/>
        </a:defRPr>
      </a:lvl1pPr>
      <a:lvl2pPr marL="342904" indent="-34747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2800" b="0" i="0">
          <a:solidFill>
            <a:schemeClr val="bg1"/>
          </a:solidFill>
          <a:latin typeface="+mn-lt"/>
          <a:ea typeface="Arial" panose="020B0604020202020204" pitchFamily="34" charset="0"/>
          <a:cs typeface="Arial" panose="020B0604020202020204" pitchFamily="34" charset="0"/>
        </a:defRPr>
      </a:lvl2pPr>
      <a:lvl3pPr marL="685810" indent="-34747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2800" b="0" i="0">
          <a:solidFill>
            <a:schemeClr val="bg1"/>
          </a:solidFill>
          <a:latin typeface="+mn-lt"/>
          <a:ea typeface="Arial" panose="020B0604020202020204" pitchFamily="34" charset="0"/>
          <a:cs typeface="Arial" panose="020B0604020202020204" pitchFamily="34" charset="0"/>
        </a:defRPr>
      </a:lvl3pPr>
      <a:lvl4pPr marL="1257316" indent="-34747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2800" b="0" i="0" baseline="0">
          <a:solidFill>
            <a:schemeClr val="bg1"/>
          </a:solidFill>
          <a:latin typeface="+mn-lt"/>
          <a:ea typeface="Arial" panose="020B0604020202020204" pitchFamily="34" charset="0"/>
          <a:cs typeface="Arial" panose="020B0604020202020204" pitchFamily="34" charset="0"/>
        </a:defRPr>
      </a:lvl4pPr>
      <a:lvl5pPr marL="1606570" indent="-347472" algn="l" rtl="0" eaLnBrk="1" fontAlgn="base" hangingPunct="1">
        <a:lnSpc>
          <a:spcPct val="100000"/>
        </a:lnSpc>
        <a:spcBef>
          <a:spcPts val="0"/>
        </a:spcBef>
        <a:spcAft>
          <a:spcPct val="0"/>
        </a:spcAft>
        <a:buClr>
          <a:schemeClr val="bg1"/>
        </a:buClr>
        <a:buFont typeface="Arial" panose="020B0604020202020204" pitchFamily="34" charset="0"/>
        <a:buChar char="•"/>
        <a:tabLst/>
        <a:defRPr sz="2800" b="0" i="0">
          <a:solidFill>
            <a:schemeClr val="bg1"/>
          </a:solidFill>
          <a:latin typeface="+mn-lt"/>
          <a:ea typeface="Arial" panose="020B0604020202020204" pitchFamily="34" charset="0"/>
          <a:cs typeface="Arial" panose="020B0604020202020204"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IBM Plex Sans"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IBM Plex Sans"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IBM Plex Sans"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IBM Plex Sans"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douimet@ca.ibm.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2.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7.xml.rels><?xml version="1.0" encoding="UTF-8" standalone="yes"?>
<Relationships xmlns="http://schemas.openxmlformats.org/package/2006/relationships"><Relationship Id="rId3" Type="http://schemas.openxmlformats.org/officeDocument/2006/relationships/hyperlink" Target="https://soda.dal1a.ciocloud.nonprod.intranet.ibm.com/show/3370" TargetMode="External"/><Relationship Id="rId2" Type="http://schemas.openxmlformats.org/officeDocument/2006/relationships/notesSlide" Target="../notesSlides/notesSlide6.xml"/><Relationship Id="rId1" Type="http://schemas.openxmlformats.org/officeDocument/2006/relationships/slideLayout" Target="../slideLayouts/slideLayout20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6.xml"/></Relationships>
</file>

<file path=ppt/slides/_rels/slide19.xml.rels><?xml version="1.0" encoding="UTF-8" standalone="yes"?>
<Relationships xmlns="http://schemas.openxmlformats.org/package/2006/relationships"><Relationship Id="rId3" Type="http://schemas.openxmlformats.org/officeDocument/2006/relationships/hyperlink" Target="https://ibm-cloud.slack.com/archives/C01CH7WCZQS" TargetMode="External"/><Relationship Id="rId7" Type="http://schemas.openxmlformats.org/officeDocument/2006/relationships/hyperlink" Target="https://ibm.seismic.com/Link/Content/DCFQWgP4dpPBjGCPj9DfR46qFPpj" TargetMode="External"/><Relationship Id="rId2" Type="http://schemas.openxmlformats.org/officeDocument/2006/relationships/hyperlink" Target="https://ibm-cloud.slack.com/archives/C16EU7BAT" TargetMode="External"/><Relationship Id="rId1" Type="http://schemas.openxmlformats.org/officeDocument/2006/relationships/slideLayout" Target="../slideLayouts/slideLayout10.xml"/><Relationship Id="rId6" Type="http://schemas.openxmlformats.org/officeDocument/2006/relationships/hyperlink" Target="https://ibm.seismic.com/Link/Content/DCCTM3fQT3V8MG9Qb6dGhQTjVhDj" TargetMode="External"/><Relationship Id="rId5" Type="http://schemas.openxmlformats.org/officeDocument/2006/relationships/hyperlink" Target="https://ibm.box.com/v/CaptureCenterOfCompetency" TargetMode="External"/><Relationship Id="rId4" Type="http://schemas.openxmlformats.org/officeDocument/2006/relationships/hyperlink" Target="https://ibm-cloud.slack.com/archives/C01D73D8BBJ"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1.xml"/><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208.xml"/><Relationship Id="rId6" Type="http://schemas.openxmlformats.org/officeDocument/2006/relationships/hyperlink" Target="http://piedmontnational.com/knowledge-base/five-ways-the-right-stretch-wrapper-can-drive-costs-down/" TargetMode="External"/><Relationship Id="rId5" Type="http://schemas.openxmlformats.org/officeDocument/2006/relationships/image" Target="../media/image42.jpeg"/><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06.xml"/></Relationships>
</file>

<file path=ppt/slides/_rels/slide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xml"/><Relationship Id="rId1" Type="http://schemas.openxmlformats.org/officeDocument/2006/relationships/slideLayout" Target="../slideLayouts/slideLayout196.xml"/><Relationship Id="rId5" Type="http://schemas.openxmlformats.org/officeDocument/2006/relationships/image" Target="../media/image47.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40.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69C10A-089E-0AE8-BC46-62D5EFC1F943}"/>
              </a:ext>
            </a:extLst>
          </p:cNvPr>
          <p:cNvSpPr>
            <a:spLocks noGrp="1"/>
          </p:cNvSpPr>
          <p:nvPr>
            <p:ph type="ftr" sz="quarter" idx="10"/>
          </p:nvPr>
        </p:nvSpPr>
        <p:spPr/>
        <p:txBody>
          <a:bodyPr/>
          <a:lstStyle/>
          <a:p>
            <a:r>
              <a:rPr lang="en-US" dirty="0"/>
              <a:t>IBM Automation / © 2022 IBM Corporation</a:t>
            </a:r>
          </a:p>
        </p:txBody>
      </p:sp>
      <p:sp>
        <p:nvSpPr>
          <p:cNvPr id="2" name="Title 1">
            <a:extLst>
              <a:ext uri="{FF2B5EF4-FFF2-40B4-BE49-F238E27FC236}">
                <a16:creationId xmlns:a16="http://schemas.microsoft.com/office/drawing/2014/main" id="{C6912859-4893-6165-5A09-79F3EE2BD5EA}"/>
              </a:ext>
            </a:extLst>
          </p:cNvPr>
          <p:cNvSpPr>
            <a:spLocks noGrp="1"/>
          </p:cNvSpPr>
          <p:nvPr>
            <p:ph type="title"/>
          </p:nvPr>
        </p:nvSpPr>
        <p:spPr>
          <a:xfrm>
            <a:off x="457198" y="407562"/>
            <a:ext cx="8807117" cy="8958688"/>
          </a:xfrm>
        </p:spPr>
        <p:txBody>
          <a:bodyPr/>
          <a:lstStyle/>
          <a:p>
            <a:r>
              <a:rPr lang="en-US" dirty="0"/>
              <a:t>Automation Document Processing Update </a:t>
            </a:r>
            <a:br>
              <a:rPr lang="en-US" dirty="0"/>
            </a:br>
            <a:br>
              <a:rPr lang="en-US" dirty="0"/>
            </a:br>
            <a:br>
              <a:rPr lang="en-US" dirty="0"/>
            </a:br>
            <a:r>
              <a:rPr lang="en-US" sz="3600" dirty="0"/>
              <a:t>June 24</a:t>
            </a:r>
            <a:r>
              <a:rPr lang="en-US" sz="3600" baseline="30000" dirty="0"/>
              <a:t>th</a:t>
            </a:r>
            <a:r>
              <a:rPr lang="en-US" sz="3600" dirty="0"/>
              <a:t> - release v2201</a:t>
            </a:r>
            <a:br>
              <a:rPr lang="en-US" sz="3600" dirty="0"/>
            </a:br>
            <a:br>
              <a:rPr lang="en-US" sz="3600" dirty="0"/>
            </a:br>
            <a:br>
              <a:rPr lang="en-US" sz="3600" dirty="0"/>
            </a:br>
            <a:br>
              <a:rPr lang="en-US" sz="3600" dirty="0"/>
            </a:br>
            <a:br>
              <a:rPr lang="en-US" sz="3600" dirty="0"/>
            </a:br>
            <a:br>
              <a:rPr lang="en-US" sz="3600" dirty="0"/>
            </a:br>
            <a:r>
              <a:rPr lang="en-US" sz="2800" dirty="0"/>
              <a:t>Daniel Ouimet</a:t>
            </a:r>
            <a:br>
              <a:rPr lang="en-US" sz="3600" dirty="0"/>
            </a:br>
            <a:r>
              <a:rPr lang="en-US" sz="2000" i="1" dirty="0"/>
              <a:t>Global technical sales program -  capture</a:t>
            </a:r>
            <a:br>
              <a:rPr lang="en-US" sz="2000" i="1" dirty="0"/>
            </a:br>
            <a:r>
              <a:rPr lang="en-US" sz="2000" i="1" dirty="0">
                <a:hlinkClick r:id="rId2"/>
              </a:rPr>
              <a:t>douimet@ca.ibm.com</a:t>
            </a:r>
            <a:br>
              <a:rPr lang="en-US" sz="2000" i="1" dirty="0"/>
            </a:br>
            <a:r>
              <a:rPr lang="en-US" sz="2000" i="1" dirty="0"/>
              <a:t>t: 1-514-213-8850</a:t>
            </a:r>
            <a:br>
              <a:rPr lang="en-US" sz="2800" i="1" dirty="0"/>
            </a:br>
            <a:endParaRPr lang="en-US" i="1" dirty="0"/>
          </a:p>
        </p:txBody>
      </p:sp>
    </p:spTree>
    <p:extLst>
      <p:ext uri="{BB962C8B-B14F-4D97-AF65-F5344CB8AC3E}">
        <p14:creationId xmlns:p14="http://schemas.microsoft.com/office/powerpoint/2010/main" val="3083957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6865-E420-C5ED-7F6E-10BB7EE5D619}"/>
              </a:ext>
            </a:extLst>
          </p:cNvPr>
          <p:cNvSpPr>
            <a:spLocks noGrp="1"/>
          </p:cNvSpPr>
          <p:nvPr>
            <p:ph type="title"/>
          </p:nvPr>
        </p:nvSpPr>
        <p:spPr>
          <a:xfrm>
            <a:off x="420623" y="402336"/>
            <a:ext cx="13192345" cy="1609344"/>
          </a:xfrm>
        </p:spPr>
        <p:txBody>
          <a:bodyPr/>
          <a:lstStyle/>
          <a:p>
            <a:r>
              <a:rPr lang="en-US" dirty="0"/>
              <a:t>Keys concepts in latest release of ADP</a:t>
            </a:r>
            <a:br>
              <a:rPr lang="en-US" dirty="0"/>
            </a:br>
            <a:r>
              <a:rPr lang="en-US" sz="3600" i="1" dirty="0"/>
              <a:t>v22.0.1 – June 24th</a:t>
            </a:r>
            <a:endParaRPr lang="en-US" i="1" dirty="0"/>
          </a:p>
        </p:txBody>
      </p:sp>
      <p:sp>
        <p:nvSpPr>
          <p:cNvPr id="3" name="Text Placeholder 2">
            <a:extLst>
              <a:ext uri="{FF2B5EF4-FFF2-40B4-BE49-F238E27FC236}">
                <a16:creationId xmlns:a16="http://schemas.microsoft.com/office/drawing/2014/main" id="{32DBA3B1-76E3-EEA9-0FF7-B169D0DE8A87}"/>
              </a:ext>
            </a:extLst>
          </p:cNvPr>
          <p:cNvSpPr>
            <a:spLocks noGrp="1"/>
          </p:cNvSpPr>
          <p:nvPr>
            <p:ph type="body" sz="quarter" idx="12"/>
          </p:nvPr>
        </p:nvSpPr>
        <p:spPr>
          <a:xfrm>
            <a:off x="1600200" y="2956400"/>
            <a:ext cx="7922552" cy="4491147"/>
          </a:xfrm>
        </p:spPr>
        <p:txBody>
          <a:bodyPr/>
          <a:lstStyle/>
          <a:p>
            <a:pPr marL="457200" indent="-457200">
              <a:buFont typeface="Arial" panose="020B0604020202020204" pitchFamily="34" charset="0"/>
              <a:buChar char="•"/>
            </a:pPr>
            <a:r>
              <a:rPr lang="en-US" dirty="0"/>
              <a:t>Increase accuracy</a:t>
            </a:r>
          </a:p>
          <a:p>
            <a:pPr marL="457200" indent="-457200">
              <a:buFont typeface="Arial" panose="020B0604020202020204" pitchFamily="34" charset="0"/>
              <a:buChar char="•"/>
            </a:pPr>
            <a:r>
              <a:rPr lang="en-US" dirty="0"/>
              <a:t>Improve performance</a:t>
            </a:r>
          </a:p>
          <a:p>
            <a:pPr marL="457200" indent="-457200">
              <a:buFont typeface="Arial" panose="020B0604020202020204" pitchFamily="34" charset="0"/>
              <a:buChar char="•"/>
            </a:pPr>
            <a:r>
              <a:rPr lang="en-US" dirty="0"/>
              <a:t>Make it easier to use/train</a:t>
            </a:r>
          </a:p>
          <a:p>
            <a:pPr marL="457200" indent="-457200">
              <a:buFont typeface="Arial" panose="020B0604020202020204" pitchFamily="34" charset="0"/>
              <a:buChar char="•"/>
            </a:pPr>
            <a:r>
              <a:rPr lang="en-US" dirty="0"/>
              <a:t>Accelerate time to value</a:t>
            </a:r>
          </a:p>
        </p:txBody>
      </p:sp>
      <p:sp>
        <p:nvSpPr>
          <p:cNvPr id="7" name="Footer Placeholder 6">
            <a:extLst>
              <a:ext uri="{FF2B5EF4-FFF2-40B4-BE49-F238E27FC236}">
                <a16:creationId xmlns:a16="http://schemas.microsoft.com/office/drawing/2014/main" id="{81181866-1629-06E9-DB42-2AAC39E7D965}"/>
              </a:ext>
            </a:extLst>
          </p:cNvPr>
          <p:cNvSpPr>
            <a:spLocks noGrp="1"/>
          </p:cNvSpPr>
          <p:nvPr>
            <p:ph type="ftr" sz="quarter" idx="4294967295"/>
          </p:nvPr>
        </p:nvSpPr>
        <p:spPr>
          <a:xfrm>
            <a:off x="0" y="9575800"/>
            <a:ext cx="8229600" cy="333375"/>
          </a:xfrm>
          <a:prstGeom prst="rect">
            <a:avLst/>
          </a:prstGeom>
        </p:spPr>
        <p:txBody>
          <a:bodyPr/>
          <a:lstStyle/>
          <a:p>
            <a:r>
              <a:rPr lang="en-US" dirty="0"/>
              <a:t>IBM Automation / © 2022 IBM Corporation</a:t>
            </a:r>
          </a:p>
        </p:txBody>
      </p:sp>
      <p:sp>
        <p:nvSpPr>
          <p:cNvPr id="8" name="Slide Number Placeholder 7">
            <a:extLst>
              <a:ext uri="{FF2B5EF4-FFF2-40B4-BE49-F238E27FC236}">
                <a16:creationId xmlns:a16="http://schemas.microsoft.com/office/drawing/2014/main" id="{950ADE1C-420E-8A06-58C1-764B534EE44B}"/>
              </a:ext>
            </a:extLst>
          </p:cNvPr>
          <p:cNvSpPr>
            <a:spLocks noGrp="1"/>
          </p:cNvSpPr>
          <p:nvPr>
            <p:ph type="sldNum" sz="quarter" idx="4294967295"/>
          </p:nvPr>
        </p:nvSpPr>
        <p:spPr>
          <a:xfrm>
            <a:off x="14630400" y="9575800"/>
            <a:ext cx="3657600" cy="333375"/>
          </a:xfrm>
          <a:prstGeom prst="rect">
            <a:avLst/>
          </a:prstGeom>
        </p:spPr>
        <p:txBody>
          <a:bodyPr/>
          <a:lstStyle/>
          <a:p>
            <a:fld id="{59395FB3-9C97-154F-86B2-7E381B951268}" type="slidenum">
              <a:rPr lang="en-US" smtClean="0"/>
              <a:pPr/>
              <a:t>10</a:t>
            </a:fld>
            <a:endParaRPr lang="en-US" dirty="0"/>
          </a:p>
        </p:txBody>
      </p:sp>
    </p:spTree>
    <p:extLst>
      <p:ext uri="{BB962C8B-B14F-4D97-AF65-F5344CB8AC3E}">
        <p14:creationId xmlns:p14="http://schemas.microsoft.com/office/powerpoint/2010/main" val="618822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6865-E420-C5ED-7F6E-10BB7EE5D619}"/>
              </a:ext>
            </a:extLst>
          </p:cNvPr>
          <p:cNvSpPr>
            <a:spLocks noGrp="1"/>
          </p:cNvSpPr>
          <p:nvPr>
            <p:ph type="title"/>
          </p:nvPr>
        </p:nvSpPr>
        <p:spPr/>
        <p:txBody>
          <a:bodyPr/>
          <a:lstStyle/>
          <a:p>
            <a:r>
              <a:rPr lang="en-US" dirty="0"/>
              <a:t>Extraction improvements</a:t>
            </a:r>
          </a:p>
        </p:txBody>
      </p:sp>
      <p:sp>
        <p:nvSpPr>
          <p:cNvPr id="3" name="Text Placeholder 2">
            <a:extLst>
              <a:ext uri="{FF2B5EF4-FFF2-40B4-BE49-F238E27FC236}">
                <a16:creationId xmlns:a16="http://schemas.microsoft.com/office/drawing/2014/main" id="{32DBA3B1-76E3-EEA9-0FF7-B169D0DE8A87}"/>
              </a:ext>
            </a:extLst>
          </p:cNvPr>
          <p:cNvSpPr>
            <a:spLocks noGrp="1"/>
          </p:cNvSpPr>
          <p:nvPr>
            <p:ph type="body" sz="quarter" idx="12"/>
          </p:nvPr>
        </p:nvSpPr>
        <p:spPr/>
        <p:txBody>
          <a:bodyPr/>
          <a:lstStyle/>
          <a:p>
            <a:r>
              <a:rPr lang="en-US" dirty="0"/>
              <a:t>Fixed forms</a:t>
            </a:r>
          </a:p>
          <a:p>
            <a:pPr marL="457200" indent="-457200">
              <a:buFont typeface="Arial" panose="020B0604020202020204" pitchFamily="34" charset="0"/>
              <a:buChar char="•"/>
            </a:pPr>
            <a:r>
              <a:rPr lang="en-US" dirty="0"/>
              <a:t>Can define type as fixed form</a:t>
            </a:r>
          </a:p>
          <a:p>
            <a:pPr marL="457200" indent="-457200">
              <a:buFont typeface="Arial" panose="020B0604020202020204" pitchFamily="34" charset="0"/>
              <a:buChar char="•"/>
            </a:pPr>
            <a:r>
              <a:rPr lang="en-US" dirty="0"/>
              <a:t>Immediate learning</a:t>
            </a:r>
          </a:p>
          <a:p>
            <a:pPr marL="457200" indent="-457200">
              <a:buFont typeface="Arial" panose="020B0604020202020204" pitchFamily="34" charset="0"/>
              <a:buChar char="•"/>
            </a:pPr>
            <a:r>
              <a:rPr lang="en-US" dirty="0"/>
              <a:t>Faster to proof</a:t>
            </a:r>
          </a:p>
          <a:p>
            <a:pPr marL="457200" indent="-457200">
              <a:buFont typeface="Arial" panose="020B0604020202020204" pitchFamily="34" charset="0"/>
              <a:buChar char="•"/>
            </a:pPr>
            <a:r>
              <a:rPr lang="en-US" dirty="0"/>
              <a:t>High extraction % in minutes</a:t>
            </a:r>
          </a:p>
        </p:txBody>
      </p:sp>
      <p:sp>
        <p:nvSpPr>
          <p:cNvPr id="4" name="Text Placeholder 3">
            <a:extLst>
              <a:ext uri="{FF2B5EF4-FFF2-40B4-BE49-F238E27FC236}">
                <a16:creationId xmlns:a16="http://schemas.microsoft.com/office/drawing/2014/main" id="{F86C1D46-B719-4CE8-50CB-3E6C4CFB7CAC}"/>
              </a:ext>
            </a:extLst>
          </p:cNvPr>
          <p:cNvSpPr>
            <a:spLocks noGrp="1"/>
          </p:cNvSpPr>
          <p:nvPr>
            <p:ph type="body" sz="quarter" idx="13"/>
          </p:nvPr>
        </p:nvSpPr>
        <p:spPr>
          <a:xfrm>
            <a:off x="11230377" y="2553108"/>
            <a:ext cx="3675888" cy="6504432"/>
          </a:xfrm>
        </p:spPr>
        <p:txBody>
          <a:bodyPr/>
          <a:lstStyle/>
          <a:p>
            <a:r>
              <a:rPr lang="en-US" dirty="0"/>
              <a:t>Tables</a:t>
            </a:r>
          </a:p>
          <a:p>
            <a:pPr marL="457200" indent="-457200">
              <a:buFont typeface="Arial" panose="020B0604020202020204" pitchFamily="34" charset="0"/>
              <a:buChar char="•"/>
            </a:pPr>
            <a:r>
              <a:rPr lang="en-US" dirty="0"/>
              <a:t>Much improved table extraction</a:t>
            </a:r>
          </a:p>
          <a:p>
            <a:pPr marL="457200" indent="-457200">
              <a:buFont typeface="Arial" panose="020B0604020202020204" pitchFamily="34" charset="0"/>
              <a:buChar char="•"/>
            </a:pPr>
            <a:r>
              <a:rPr lang="en-US" dirty="0"/>
              <a:t>More flexible table annotation capabilities</a:t>
            </a:r>
          </a:p>
          <a:p>
            <a:pPr marL="457200" indent="-457200">
              <a:buFont typeface="Arial" panose="020B0604020202020204" pitchFamily="34" charset="0"/>
              <a:buChar char="•"/>
            </a:pPr>
            <a:r>
              <a:rPr lang="en-US" dirty="0"/>
              <a:t>Varying line lengths, no need for lines between line items </a:t>
            </a:r>
            <a:r>
              <a:rPr lang="en-US" dirty="0" err="1"/>
              <a:t>etc</a:t>
            </a:r>
            <a:endParaRPr lang="en-US" dirty="0"/>
          </a:p>
          <a:p>
            <a:pPr marL="457200" indent="-45720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8BFDFC69-FA68-2307-0C6C-DFB2F8C5D561}"/>
              </a:ext>
            </a:extLst>
          </p:cNvPr>
          <p:cNvSpPr>
            <a:spLocks noGrp="1"/>
          </p:cNvSpPr>
          <p:nvPr>
            <p:ph type="body" sz="quarter" idx="14"/>
          </p:nvPr>
        </p:nvSpPr>
        <p:spPr>
          <a:xfrm>
            <a:off x="5681786" y="2487168"/>
            <a:ext cx="3675888" cy="6504432"/>
          </a:xfrm>
        </p:spPr>
        <p:txBody>
          <a:bodyPr/>
          <a:lstStyle/>
          <a:p>
            <a:r>
              <a:rPr lang="en-US" dirty="0"/>
              <a:t>ID Docs</a:t>
            </a:r>
          </a:p>
          <a:p>
            <a:r>
              <a:rPr lang="en-US" dirty="0"/>
              <a:t>- GA of the data extraction from identify docs</a:t>
            </a:r>
          </a:p>
        </p:txBody>
      </p:sp>
      <p:sp>
        <p:nvSpPr>
          <p:cNvPr id="7" name="Footer Placeholder 6">
            <a:extLst>
              <a:ext uri="{FF2B5EF4-FFF2-40B4-BE49-F238E27FC236}">
                <a16:creationId xmlns:a16="http://schemas.microsoft.com/office/drawing/2014/main" id="{81181866-1629-06E9-DB42-2AAC39E7D965}"/>
              </a:ext>
            </a:extLst>
          </p:cNvPr>
          <p:cNvSpPr>
            <a:spLocks noGrp="1"/>
          </p:cNvSpPr>
          <p:nvPr>
            <p:ph type="ftr" sz="quarter" idx="4294967295"/>
          </p:nvPr>
        </p:nvSpPr>
        <p:spPr>
          <a:xfrm>
            <a:off x="0" y="9575800"/>
            <a:ext cx="8229600" cy="333375"/>
          </a:xfrm>
          <a:prstGeom prst="rect">
            <a:avLst/>
          </a:prstGeom>
        </p:spPr>
        <p:txBody>
          <a:bodyPr/>
          <a:lstStyle/>
          <a:p>
            <a:r>
              <a:rPr lang="en-US" dirty="0"/>
              <a:t>IBM Automation / © 2022 IBM Corporation</a:t>
            </a:r>
          </a:p>
        </p:txBody>
      </p:sp>
      <p:sp>
        <p:nvSpPr>
          <p:cNvPr id="8" name="Slide Number Placeholder 7">
            <a:extLst>
              <a:ext uri="{FF2B5EF4-FFF2-40B4-BE49-F238E27FC236}">
                <a16:creationId xmlns:a16="http://schemas.microsoft.com/office/drawing/2014/main" id="{950ADE1C-420E-8A06-58C1-764B534EE44B}"/>
              </a:ext>
            </a:extLst>
          </p:cNvPr>
          <p:cNvSpPr>
            <a:spLocks noGrp="1"/>
          </p:cNvSpPr>
          <p:nvPr>
            <p:ph type="sldNum" sz="quarter" idx="4294967295"/>
          </p:nvPr>
        </p:nvSpPr>
        <p:spPr>
          <a:xfrm>
            <a:off x="14630400" y="9575800"/>
            <a:ext cx="3657600" cy="333375"/>
          </a:xfrm>
          <a:prstGeom prst="rect">
            <a:avLst/>
          </a:prstGeom>
        </p:spPr>
        <p:txBody>
          <a:bodyPr/>
          <a:lstStyle/>
          <a:p>
            <a:fld id="{59395FB3-9C97-154F-86B2-7E381B951268}" type="slidenum">
              <a:rPr lang="en-US" smtClean="0"/>
              <a:pPr/>
              <a:t>11</a:t>
            </a:fld>
            <a:endParaRPr lang="en-US" dirty="0"/>
          </a:p>
        </p:txBody>
      </p:sp>
      <p:pic>
        <p:nvPicPr>
          <p:cNvPr id="13" name="Picture 12" descr="Graphical user interface, application&#10;&#10;Description automatically generated with medium confidence">
            <a:extLst>
              <a:ext uri="{FF2B5EF4-FFF2-40B4-BE49-F238E27FC236}">
                <a16:creationId xmlns:a16="http://schemas.microsoft.com/office/drawing/2014/main" id="{AB386BB1-506A-6D24-2928-2FAF25CCC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12" y="7026677"/>
            <a:ext cx="10522325" cy="1504682"/>
          </a:xfrm>
          <a:prstGeom prst="rect">
            <a:avLst/>
          </a:prstGeom>
        </p:spPr>
      </p:pic>
    </p:spTree>
    <p:extLst>
      <p:ext uri="{BB962C8B-B14F-4D97-AF65-F5344CB8AC3E}">
        <p14:creationId xmlns:p14="http://schemas.microsoft.com/office/powerpoint/2010/main" val="899386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6865-E420-C5ED-7F6E-10BB7EE5D619}"/>
              </a:ext>
            </a:extLst>
          </p:cNvPr>
          <p:cNvSpPr>
            <a:spLocks noGrp="1"/>
          </p:cNvSpPr>
          <p:nvPr>
            <p:ph type="title"/>
          </p:nvPr>
        </p:nvSpPr>
        <p:spPr/>
        <p:txBody>
          <a:bodyPr/>
          <a:lstStyle/>
          <a:p>
            <a:r>
              <a:rPr lang="en-US" dirty="0"/>
              <a:t>Performance improvement</a:t>
            </a:r>
          </a:p>
        </p:txBody>
      </p:sp>
      <p:sp>
        <p:nvSpPr>
          <p:cNvPr id="3" name="Text Placeholder 2">
            <a:extLst>
              <a:ext uri="{FF2B5EF4-FFF2-40B4-BE49-F238E27FC236}">
                <a16:creationId xmlns:a16="http://schemas.microsoft.com/office/drawing/2014/main" id="{32DBA3B1-76E3-EEA9-0FF7-B169D0DE8A87}"/>
              </a:ext>
            </a:extLst>
          </p:cNvPr>
          <p:cNvSpPr>
            <a:spLocks noGrp="1"/>
          </p:cNvSpPr>
          <p:nvPr>
            <p:ph type="body" sz="quarter" idx="12"/>
          </p:nvPr>
        </p:nvSpPr>
        <p:spPr/>
        <p:txBody>
          <a:bodyPr/>
          <a:lstStyle/>
          <a:p>
            <a:r>
              <a:rPr lang="en-US" dirty="0"/>
              <a:t>100% faster processing times</a:t>
            </a:r>
          </a:p>
          <a:p>
            <a:r>
              <a:rPr lang="en-US" dirty="0"/>
              <a:t>&lt; 30 seconds per page</a:t>
            </a:r>
          </a:p>
        </p:txBody>
      </p:sp>
      <p:sp>
        <p:nvSpPr>
          <p:cNvPr id="4" name="Text Placeholder 3">
            <a:extLst>
              <a:ext uri="{FF2B5EF4-FFF2-40B4-BE49-F238E27FC236}">
                <a16:creationId xmlns:a16="http://schemas.microsoft.com/office/drawing/2014/main" id="{F86C1D46-B719-4CE8-50CB-3E6C4CFB7CAC}"/>
              </a:ext>
            </a:extLst>
          </p:cNvPr>
          <p:cNvSpPr>
            <a:spLocks noGrp="1"/>
          </p:cNvSpPr>
          <p:nvPr>
            <p:ph type="body" sz="quarter" idx="13"/>
          </p:nvPr>
        </p:nvSpPr>
        <p:spPr>
          <a:xfrm>
            <a:off x="6388951" y="2487168"/>
            <a:ext cx="3675888" cy="6504432"/>
          </a:xfrm>
        </p:spPr>
        <p:txBody>
          <a:bodyPr/>
          <a:lstStyle/>
          <a:p>
            <a:r>
              <a:rPr lang="en-US" dirty="0"/>
              <a:t>Faster training</a:t>
            </a:r>
          </a:p>
          <a:p>
            <a:pPr marL="457200" indent="-457200">
              <a:buFontTx/>
              <a:buChar char="-"/>
            </a:pPr>
            <a:r>
              <a:rPr lang="en-US" dirty="0"/>
              <a:t>Often completes in 15 mins with Object Detection off</a:t>
            </a:r>
          </a:p>
          <a:p>
            <a:pPr marL="457200" indent="-457200">
              <a:buFontTx/>
              <a:buChar char="-"/>
            </a:pPr>
            <a:r>
              <a:rPr lang="en-US" dirty="0"/>
              <a:t>Object Detection only brought in minimal improvements</a:t>
            </a:r>
          </a:p>
        </p:txBody>
      </p:sp>
      <p:sp>
        <p:nvSpPr>
          <p:cNvPr id="5" name="Text Placeholder 4">
            <a:extLst>
              <a:ext uri="{FF2B5EF4-FFF2-40B4-BE49-F238E27FC236}">
                <a16:creationId xmlns:a16="http://schemas.microsoft.com/office/drawing/2014/main" id="{8BFDFC69-FA68-2307-0C6C-DFB2F8C5D561}"/>
              </a:ext>
            </a:extLst>
          </p:cNvPr>
          <p:cNvSpPr>
            <a:spLocks noGrp="1"/>
          </p:cNvSpPr>
          <p:nvPr>
            <p:ph type="body" sz="quarter" idx="14"/>
          </p:nvPr>
        </p:nvSpPr>
        <p:spPr>
          <a:xfrm>
            <a:off x="12338991" y="2487168"/>
            <a:ext cx="3675888" cy="6504432"/>
          </a:xfrm>
        </p:spPr>
        <p:txBody>
          <a:bodyPr/>
          <a:lstStyle/>
          <a:p>
            <a:r>
              <a:rPr lang="en-US" dirty="0"/>
              <a:t>Many UI improvements</a:t>
            </a:r>
          </a:p>
          <a:p>
            <a:pPr marL="457200" indent="-457200">
              <a:buFont typeface="Arial" panose="020B0604020202020204" pitchFamily="34" charset="0"/>
              <a:buChar char="•"/>
            </a:pPr>
            <a:r>
              <a:rPr lang="en-US" dirty="0"/>
              <a:t>Makes annotation/training easier and faster</a:t>
            </a:r>
          </a:p>
          <a:p>
            <a:pPr marL="457200" indent="-457200">
              <a:buFont typeface="Arial" panose="020B0604020202020204" pitchFamily="34" charset="0"/>
              <a:buChar char="•"/>
            </a:pPr>
            <a:r>
              <a:rPr lang="en-US" dirty="0"/>
              <a:t>Click and key ground truth! No more keying test values</a:t>
            </a:r>
          </a:p>
          <a:p>
            <a:pPr marL="457200" indent="-457200">
              <a:buFont typeface="Arial" panose="020B0604020202020204" pitchFamily="34" charset="0"/>
              <a:buChar char="•"/>
            </a:pPr>
            <a:r>
              <a:rPr lang="en-US" dirty="0"/>
              <a:t>Manage aliases during annotation</a:t>
            </a:r>
          </a:p>
          <a:p>
            <a:pPr marL="457200" indent="-457200">
              <a:buFont typeface="Arial" panose="020B0604020202020204" pitchFamily="34" charset="0"/>
              <a:buChar char="•"/>
            </a:pPr>
            <a:r>
              <a:rPr lang="en-US"/>
              <a:t>Much more</a:t>
            </a:r>
            <a:endParaRPr lang="en-US" dirty="0"/>
          </a:p>
        </p:txBody>
      </p:sp>
      <p:sp>
        <p:nvSpPr>
          <p:cNvPr id="7" name="Footer Placeholder 6">
            <a:extLst>
              <a:ext uri="{FF2B5EF4-FFF2-40B4-BE49-F238E27FC236}">
                <a16:creationId xmlns:a16="http://schemas.microsoft.com/office/drawing/2014/main" id="{81181866-1629-06E9-DB42-2AAC39E7D965}"/>
              </a:ext>
            </a:extLst>
          </p:cNvPr>
          <p:cNvSpPr>
            <a:spLocks noGrp="1"/>
          </p:cNvSpPr>
          <p:nvPr>
            <p:ph type="ftr" sz="quarter" idx="4294967295"/>
          </p:nvPr>
        </p:nvSpPr>
        <p:spPr>
          <a:xfrm>
            <a:off x="0" y="9575800"/>
            <a:ext cx="8229600" cy="333375"/>
          </a:xfrm>
          <a:prstGeom prst="rect">
            <a:avLst/>
          </a:prstGeom>
        </p:spPr>
        <p:txBody>
          <a:bodyPr/>
          <a:lstStyle/>
          <a:p>
            <a:r>
              <a:rPr lang="en-US" dirty="0"/>
              <a:t>IBM Automation / © 2022 IBM Corporation</a:t>
            </a:r>
          </a:p>
        </p:txBody>
      </p:sp>
      <p:sp>
        <p:nvSpPr>
          <p:cNvPr id="8" name="Slide Number Placeholder 7">
            <a:extLst>
              <a:ext uri="{FF2B5EF4-FFF2-40B4-BE49-F238E27FC236}">
                <a16:creationId xmlns:a16="http://schemas.microsoft.com/office/drawing/2014/main" id="{950ADE1C-420E-8A06-58C1-764B534EE44B}"/>
              </a:ext>
            </a:extLst>
          </p:cNvPr>
          <p:cNvSpPr>
            <a:spLocks noGrp="1"/>
          </p:cNvSpPr>
          <p:nvPr>
            <p:ph type="sldNum" sz="quarter" idx="4294967295"/>
          </p:nvPr>
        </p:nvSpPr>
        <p:spPr>
          <a:xfrm>
            <a:off x="14630400" y="9575800"/>
            <a:ext cx="3657600" cy="333375"/>
          </a:xfrm>
          <a:prstGeom prst="rect">
            <a:avLst/>
          </a:prstGeom>
        </p:spPr>
        <p:txBody>
          <a:bodyPr/>
          <a:lstStyle/>
          <a:p>
            <a:fld id="{59395FB3-9C97-154F-86B2-7E381B951268}" type="slidenum">
              <a:rPr lang="en-US" smtClean="0"/>
              <a:pPr/>
              <a:t>12</a:t>
            </a:fld>
            <a:endParaRPr lang="en-US" dirty="0"/>
          </a:p>
        </p:txBody>
      </p:sp>
      <p:pic>
        <p:nvPicPr>
          <p:cNvPr id="6" name="Picture 5">
            <a:extLst>
              <a:ext uri="{FF2B5EF4-FFF2-40B4-BE49-F238E27FC236}">
                <a16:creationId xmlns:a16="http://schemas.microsoft.com/office/drawing/2014/main" id="{BDF244B1-0992-48FA-BA6F-E42BDECE598C}"/>
              </a:ext>
            </a:extLst>
          </p:cNvPr>
          <p:cNvPicPr>
            <a:picLocks noChangeAspect="1"/>
          </p:cNvPicPr>
          <p:nvPr/>
        </p:nvPicPr>
        <p:blipFill>
          <a:blip r:embed="rId2"/>
          <a:stretch>
            <a:fillRect/>
          </a:stretch>
        </p:blipFill>
        <p:spPr>
          <a:xfrm>
            <a:off x="799521" y="5739384"/>
            <a:ext cx="4127632" cy="2976987"/>
          </a:xfrm>
          <a:prstGeom prst="rect">
            <a:avLst/>
          </a:prstGeom>
        </p:spPr>
      </p:pic>
    </p:spTree>
    <p:extLst>
      <p:ext uri="{BB962C8B-B14F-4D97-AF65-F5344CB8AC3E}">
        <p14:creationId xmlns:p14="http://schemas.microsoft.com/office/powerpoint/2010/main" val="331878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31E0-EF95-4BDC-C7A2-1BFD92B228DC}"/>
              </a:ext>
            </a:extLst>
          </p:cNvPr>
          <p:cNvSpPr>
            <a:spLocks noGrp="1"/>
          </p:cNvSpPr>
          <p:nvPr>
            <p:ph type="title"/>
          </p:nvPr>
        </p:nvSpPr>
        <p:spPr/>
        <p:txBody>
          <a:bodyPr/>
          <a:lstStyle/>
          <a:p>
            <a:r>
              <a:rPr lang="en-US" dirty="0"/>
              <a:t>Time to results</a:t>
            </a:r>
          </a:p>
        </p:txBody>
      </p:sp>
      <p:sp>
        <p:nvSpPr>
          <p:cNvPr id="3" name="Text Placeholder 2">
            <a:extLst>
              <a:ext uri="{FF2B5EF4-FFF2-40B4-BE49-F238E27FC236}">
                <a16:creationId xmlns:a16="http://schemas.microsoft.com/office/drawing/2014/main" id="{65D64E15-FD86-9C0D-BFBE-C054986FD6A5}"/>
              </a:ext>
            </a:extLst>
          </p:cNvPr>
          <p:cNvSpPr>
            <a:spLocks noGrp="1"/>
          </p:cNvSpPr>
          <p:nvPr>
            <p:ph type="body" sz="quarter" idx="12"/>
          </p:nvPr>
        </p:nvSpPr>
        <p:spPr/>
        <p:txBody>
          <a:bodyPr/>
          <a:lstStyle/>
          <a:p>
            <a:r>
              <a:rPr lang="en-US" dirty="0"/>
              <a:t>Keys</a:t>
            </a:r>
          </a:p>
          <a:p>
            <a:pPr marL="457200" indent="-457200">
              <a:buFont typeface="Arial" panose="020B0604020202020204" pitchFamily="34" charset="0"/>
              <a:buChar char="•"/>
            </a:pPr>
            <a:r>
              <a:rPr lang="en-US" dirty="0"/>
              <a:t>Faster training times</a:t>
            </a:r>
          </a:p>
          <a:p>
            <a:pPr marL="457200" indent="-457200">
              <a:buFont typeface="Arial" panose="020B0604020202020204" pitchFamily="34" charset="0"/>
              <a:buChar char="•"/>
            </a:pPr>
            <a:r>
              <a:rPr lang="en-US" dirty="0"/>
              <a:t>Faster processing times</a:t>
            </a:r>
          </a:p>
          <a:p>
            <a:pPr marL="457200" indent="-457200">
              <a:buFont typeface="Arial" panose="020B0604020202020204" pitchFamily="34" charset="0"/>
              <a:buChar char="•"/>
            </a:pPr>
            <a:r>
              <a:rPr lang="en-US" dirty="0"/>
              <a:t>Enhanced MLKVP</a:t>
            </a:r>
          </a:p>
          <a:p>
            <a:pPr marL="457200" indent="-457200">
              <a:buFont typeface="Arial" panose="020B0604020202020204" pitchFamily="34" charset="0"/>
              <a:buChar char="•"/>
            </a:pPr>
            <a:r>
              <a:rPr lang="en-US" dirty="0"/>
              <a:t>Fixed form support</a:t>
            </a:r>
          </a:p>
          <a:p>
            <a:pPr marL="457200" indent="-457200">
              <a:buFont typeface="Arial" panose="020B0604020202020204" pitchFamily="34" charset="0"/>
              <a:buChar char="•"/>
            </a:pPr>
            <a:r>
              <a:rPr lang="en-US" dirty="0"/>
              <a:t>Statistical modelling for field values</a:t>
            </a:r>
          </a:p>
          <a:p>
            <a:pPr marL="457200" indent="-457200">
              <a:buFont typeface="Arial" panose="020B0604020202020204" pitchFamily="34" charset="0"/>
              <a:buChar char="•"/>
            </a:pPr>
            <a:r>
              <a:rPr lang="en-US" dirty="0"/>
              <a:t>Enhanced ground truth</a:t>
            </a:r>
          </a:p>
        </p:txBody>
      </p:sp>
      <p:sp>
        <p:nvSpPr>
          <p:cNvPr id="4" name="Text Placeholder 3">
            <a:extLst>
              <a:ext uri="{FF2B5EF4-FFF2-40B4-BE49-F238E27FC236}">
                <a16:creationId xmlns:a16="http://schemas.microsoft.com/office/drawing/2014/main" id="{70DE14E4-34EC-A795-6709-5C1ECEE023F7}"/>
              </a:ext>
            </a:extLst>
          </p:cNvPr>
          <p:cNvSpPr>
            <a:spLocks noGrp="1"/>
          </p:cNvSpPr>
          <p:nvPr>
            <p:ph type="body" sz="quarter" idx="13"/>
          </p:nvPr>
        </p:nvSpPr>
        <p:spPr/>
        <p:txBody>
          <a:bodyPr/>
          <a:lstStyle/>
          <a:p>
            <a:r>
              <a:rPr lang="en-US" dirty="0"/>
              <a:t>Results</a:t>
            </a:r>
          </a:p>
          <a:p>
            <a:pPr marL="457200" indent="-457200">
              <a:buFont typeface="Arial" panose="020B0604020202020204" pitchFamily="34" charset="0"/>
              <a:buChar char="•"/>
            </a:pPr>
            <a:r>
              <a:rPr lang="en-US" dirty="0"/>
              <a:t>70% accuracy on variable forms within 90 mins</a:t>
            </a:r>
          </a:p>
          <a:p>
            <a:pPr marL="457200" indent="-457200">
              <a:buFont typeface="Arial" panose="020B0604020202020204" pitchFamily="34" charset="0"/>
              <a:buChar char="•"/>
            </a:pPr>
            <a:r>
              <a:rPr lang="en-US" dirty="0"/>
              <a:t>Able to start showing customer results in 1 day</a:t>
            </a:r>
          </a:p>
        </p:txBody>
      </p:sp>
      <p:sp>
        <p:nvSpPr>
          <p:cNvPr id="5" name="Text Placeholder 4">
            <a:extLst>
              <a:ext uri="{FF2B5EF4-FFF2-40B4-BE49-F238E27FC236}">
                <a16:creationId xmlns:a16="http://schemas.microsoft.com/office/drawing/2014/main" id="{76F81BD7-B05D-C4FA-283F-D4EFF1CF10A0}"/>
              </a:ext>
            </a:extLst>
          </p:cNvPr>
          <p:cNvSpPr>
            <a:spLocks noGrp="1"/>
          </p:cNvSpPr>
          <p:nvPr>
            <p:ph type="body" sz="quarter" idx="14"/>
          </p:nvPr>
        </p:nvSpPr>
        <p:spPr/>
        <p:txBody>
          <a:bodyPr/>
          <a:lstStyle/>
          <a:p>
            <a:r>
              <a:rPr lang="en-US" dirty="0"/>
              <a:t>Highly variable types</a:t>
            </a:r>
          </a:p>
          <a:p>
            <a:pPr marL="457200" indent="-457200">
              <a:buFont typeface="Arial" panose="020B0604020202020204" pitchFamily="34" charset="0"/>
              <a:buChar char="•"/>
            </a:pPr>
            <a:r>
              <a:rPr lang="en-US" dirty="0"/>
              <a:t>Highly variable doc types may still require large number of samples to train but it does learn faster</a:t>
            </a:r>
          </a:p>
        </p:txBody>
      </p:sp>
      <p:sp>
        <p:nvSpPr>
          <p:cNvPr id="10" name="Text Placeholder 9">
            <a:extLst>
              <a:ext uri="{FF2B5EF4-FFF2-40B4-BE49-F238E27FC236}">
                <a16:creationId xmlns:a16="http://schemas.microsoft.com/office/drawing/2014/main" id="{D4C5CE01-DE9B-A341-A51F-5B9BEECF1E2B}"/>
              </a:ext>
            </a:extLst>
          </p:cNvPr>
          <p:cNvSpPr>
            <a:spLocks noGrp="1"/>
          </p:cNvSpPr>
          <p:nvPr>
            <p:ph type="body" sz="quarter" idx="15"/>
          </p:nvPr>
        </p:nvSpPr>
        <p:spPr/>
        <p:txBody>
          <a:bodyPr/>
          <a:lstStyle/>
          <a:p>
            <a:endParaRPr lang="en-US"/>
          </a:p>
        </p:txBody>
      </p:sp>
      <p:sp>
        <p:nvSpPr>
          <p:cNvPr id="7" name="Footer Placeholder 6">
            <a:extLst>
              <a:ext uri="{FF2B5EF4-FFF2-40B4-BE49-F238E27FC236}">
                <a16:creationId xmlns:a16="http://schemas.microsoft.com/office/drawing/2014/main" id="{AB8F60D5-57D9-CBEF-2081-7A0EAB5ACAB6}"/>
              </a:ext>
            </a:extLst>
          </p:cNvPr>
          <p:cNvSpPr>
            <a:spLocks noGrp="1"/>
          </p:cNvSpPr>
          <p:nvPr>
            <p:ph type="ftr" sz="quarter" idx="4294967295"/>
          </p:nvPr>
        </p:nvSpPr>
        <p:spPr>
          <a:xfrm>
            <a:off x="0" y="9575800"/>
            <a:ext cx="8229600" cy="333375"/>
          </a:xfrm>
          <a:prstGeom prst="rect">
            <a:avLst/>
          </a:prstGeom>
        </p:spPr>
        <p:txBody>
          <a:bodyPr/>
          <a:lstStyle/>
          <a:p>
            <a:r>
              <a:rPr lang="en-US" dirty="0"/>
              <a:t>IBM Automation / © 2022 IBM Corporation</a:t>
            </a:r>
          </a:p>
        </p:txBody>
      </p:sp>
      <p:sp>
        <p:nvSpPr>
          <p:cNvPr id="8" name="Slide Number Placeholder 7">
            <a:extLst>
              <a:ext uri="{FF2B5EF4-FFF2-40B4-BE49-F238E27FC236}">
                <a16:creationId xmlns:a16="http://schemas.microsoft.com/office/drawing/2014/main" id="{3CC776EB-03D7-3A02-8E17-48885D8A533E}"/>
              </a:ext>
            </a:extLst>
          </p:cNvPr>
          <p:cNvSpPr>
            <a:spLocks noGrp="1"/>
          </p:cNvSpPr>
          <p:nvPr>
            <p:ph type="sldNum" sz="quarter" idx="4294967295"/>
          </p:nvPr>
        </p:nvSpPr>
        <p:spPr>
          <a:xfrm>
            <a:off x="14630400" y="9575800"/>
            <a:ext cx="3657600" cy="333375"/>
          </a:xfrm>
          <a:prstGeom prst="rect">
            <a:avLst/>
          </a:prstGeom>
        </p:spPr>
        <p:txBody>
          <a:bodyPr/>
          <a:lstStyle/>
          <a:p>
            <a:fld id="{59395FB3-9C97-154F-86B2-7E381B951268}" type="slidenum">
              <a:rPr lang="en-US" smtClean="0"/>
              <a:pPr/>
              <a:t>13</a:t>
            </a:fld>
            <a:endParaRPr lang="en-US" dirty="0"/>
          </a:p>
        </p:txBody>
      </p:sp>
    </p:spTree>
    <p:extLst>
      <p:ext uri="{BB962C8B-B14F-4D97-AF65-F5344CB8AC3E}">
        <p14:creationId xmlns:p14="http://schemas.microsoft.com/office/powerpoint/2010/main" val="3717486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31E0-EF95-4BDC-C7A2-1BFD92B228DC}"/>
              </a:ext>
            </a:extLst>
          </p:cNvPr>
          <p:cNvSpPr>
            <a:spLocks noGrp="1"/>
          </p:cNvSpPr>
          <p:nvPr>
            <p:ph type="title"/>
          </p:nvPr>
        </p:nvSpPr>
        <p:spPr/>
        <p:txBody>
          <a:bodyPr/>
          <a:lstStyle/>
          <a:p>
            <a:r>
              <a:rPr lang="en-US" dirty="0"/>
              <a:t>Language support</a:t>
            </a:r>
          </a:p>
        </p:txBody>
      </p:sp>
      <p:sp>
        <p:nvSpPr>
          <p:cNvPr id="3" name="Text Placeholder 2">
            <a:extLst>
              <a:ext uri="{FF2B5EF4-FFF2-40B4-BE49-F238E27FC236}">
                <a16:creationId xmlns:a16="http://schemas.microsoft.com/office/drawing/2014/main" id="{65D64E15-FD86-9C0D-BFBE-C054986FD6A5}"/>
              </a:ext>
            </a:extLst>
          </p:cNvPr>
          <p:cNvSpPr>
            <a:spLocks noGrp="1"/>
          </p:cNvSpPr>
          <p:nvPr>
            <p:ph type="body" sz="quarter" idx="12"/>
          </p:nvPr>
        </p:nvSpPr>
        <p:spPr/>
        <p:txBody>
          <a:bodyPr/>
          <a:lstStyle/>
          <a:p>
            <a:r>
              <a:rPr lang="en-US" dirty="0"/>
              <a:t>6 languages now supported</a:t>
            </a:r>
          </a:p>
          <a:p>
            <a:pPr marL="514350" indent="-514350">
              <a:buFont typeface="+mj-lt"/>
              <a:buAutoNum type="arabicPeriod"/>
            </a:pPr>
            <a:r>
              <a:rPr lang="en-US" dirty="0"/>
              <a:t>English</a:t>
            </a:r>
          </a:p>
          <a:p>
            <a:pPr marL="514350" indent="-514350">
              <a:buFont typeface="+mj-lt"/>
              <a:buAutoNum type="arabicPeriod"/>
            </a:pPr>
            <a:r>
              <a:rPr lang="en-US" dirty="0"/>
              <a:t>French</a:t>
            </a:r>
          </a:p>
          <a:p>
            <a:pPr marL="514350" indent="-514350">
              <a:buFont typeface="+mj-lt"/>
              <a:buAutoNum type="arabicPeriod"/>
            </a:pPr>
            <a:r>
              <a:rPr lang="en-US" dirty="0"/>
              <a:t>Spanish</a:t>
            </a:r>
          </a:p>
          <a:p>
            <a:pPr marL="514350" indent="-514350">
              <a:buFont typeface="+mj-lt"/>
              <a:buAutoNum type="arabicPeriod"/>
            </a:pPr>
            <a:r>
              <a:rPr lang="en-US" dirty="0"/>
              <a:t>German</a:t>
            </a:r>
          </a:p>
          <a:p>
            <a:pPr marL="514350" indent="-514350">
              <a:buFont typeface="+mj-lt"/>
              <a:buAutoNum type="arabicPeriod"/>
            </a:pPr>
            <a:r>
              <a:rPr lang="en-US" dirty="0"/>
              <a:t>Dutch</a:t>
            </a:r>
          </a:p>
          <a:p>
            <a:pPr marL="514350" indent="-514350">
              <a:buFont typeface="+mj-lt"/>
              <a:buAutoNum type="arabicPeriod"/>
            </a:pPr>
            <a:r>
              <a:rPr lang="en-US" dirty="0"/>
              <a:t>Portuguese</a:t>
            </a:r>
          </a:p>
        </p:txBody>
      </p:sp>
      <p:sp>
        <p:nvSpPr>
          <p:cNvPr id="4" name="Text Placeholder 3">
            <a:extLst>
              <a:ext uri="{FF2B5EF4-FFF2-40B4-BE49-F238E27FC236}">
                <a16:creationId xmlns:a16="http://schemas.microsoft.com/office/drawing/2014/main" id="{70DE14E4-34EC-A795-6709-5C1ECEE023F7}"/>
              </a:ext>
            </a:extLst>
          </p:cNvPr>
          <p:cNvSpPr>
            <a:spLocks noGrp="1"/>
          </p:cNvSpPr>
          <p:nvPr>
            <p:ph type="body" sz="quarter" idx="13"/>
          </p:nvPr>
        </p:nvSpPr>
        <p:spPr/>
        <p:txBody>
          <a:bodyPr/>
          <a:lstStyle/>
          <a:p>
            <a:r>
              <a:rPr lang="en-US" dirty="0"/>
              <a:t>Tech preview – other languages</a:t>
            </a:r>
          </a:p>
          <a:p>
            <a:pPr marL="457200" indent="-457200">
              <a:buFont typeface="Arial" panose="020B0604020202020204" pitchFamily="34" charset="0"/>
              <a:buChar char="•"/>
            </a:pPr>
            <a:r>
              <a:rPr lang="en-US" dirty="0"/>
              <a:t>Can enable other languages for testing</a:t>
            </a:r>
          </a:p>
          <a:p>
            <a:pPr marL="457200" indent="-457200">
              <a:buFont typeface="Arial" panose="020B0604020202020204" pitchFamily="34" charset="0"/>
              <a:buChar char="•"/>
            </a:pPr>
            <a:r>
              <a:rPr lang="en-US" dirty="0"/>
              <a:t>Some features may not work TB</a:t>
            </a:r>
          </a:p>
        </p:txBody>
      </p:sp>
      <p:sp>
        <p:nvSpPr>
          <p:cNvPr id="7" name="Footer Placeholder 6">
            <a:extLst>
              <a:ext uri="{FF2B5EF4-FFF2-40B4-BE49-F238E27FC236}">
                <a16:creationId xmlns:a16="http://schemas.microsoft.com/office/drawing/2014/main" id="{AB8F60D5-57D9-CBEF-2081-7A0EAB5ACAB6}"/>
              </a:ext>
            </a:extLst>
          </p:cNvPr>
          <p:cNvSpPr>
            <a:spLocks noGrp="1"/>
          </p:cNvSpPr>
          <p:nvPr>
            <p:ph type="ftr" sz="quarter" idx="4294967295"/>
          </p:nvPr>
        </p:nvSpPr>
        <p:spPr>
          <a:xfrm>
            <a:off x="0" y="9575800"/>
            <a:ext cx="8229600" cy="333375"/>
          </a:xfrm>
          <a:prstGeom prst="rect">
            <a:avLst/>
          </a:prstGeom>
        </p:spPr>
        <p:txBody>
          <a:bodyPr/>
          <a:lstStyle/>
          <a:p>
            <a:r>
              <a:rPr lang="en-US" dirty="0"/>
              <a:t>IBM Automation / © 2022 IBM Corporation</a:t>
            </a:r>
          </a:p>
        </p:txBody>
      </p:sp>
      <p:sp>
        <p:nvSpPr>
          <p:cNvPr id="8" name="Slide Number Placeholder 7">
            <a:extLst>
              <a:ext uri="{FF2B5EF4-FFF2-40B4-BE49-F238E27FC236}">
                <a16:creationId xmlns:a16="http://schemas.microsoft.com/office/drawing/2014/main" id="{3CC776EB-03D7-3A02-8E17-48885D8A533E}"/>
              </a:ext>
            </a:extLst>
          </p:cNvPr>
          <p:cNvSpPr>
            <a:spLocks noGrp="1"/>
          </p:cNvSpPr>
          <p:nvPr>
            <p:ph type="sldNum" sz="quarter" idx="4294967295"/>
          </p:nvPr>
        </p:nvSpPr>
        <p:spPr>
          <a:xfrm>
            <a:off x="14630400" y="9575800"/>
            <a:ext cx="3657600" cy="333375"/>
          </a:xfrm>
          <a:prstGeom prst="rect">
            <a:avLst/>
          </a:prstGeom>
        </p:spPr>
        <p:txBody>
          <a:bodyPr/>
          <a:lstStyle/>
          <a:p>
            <a:fld id="{59395FB3-9C97-154F-86B2-7E381B951268}" type="slidenum">
              <a:rPr lang="en-US" smtClean="0"/>
              <a:pPr/>
              <a:t>14</a:t>
            </a:fld>
            <a:endParaRPr lang="en-US" dirty="0"/>
          </a:p>
        </p:txBody>
      </p:sp>
      <p:pic>
        <p:nvPicPr>
          <p:cNvPr id="11" name="Picture 10">
            <a:extLst>
              <a:ext uri="{FF2B5EF4-FFF2-40B4-BE49-F238E27FC236}">
                <a16:creationId xmlns:a16="http://schemas.microsoft.com/office/drawing/2014/main" id="{B4A5C756-F2EF-5706-E7A5-64E0F1E2CFE9}"/>
              </a:ext>
            </a:extLst>
          </p:cNvPr>
          <p:cNvPicPr>
            <a:picLocks noChangeAspect="1"/>
          </p:cNvPicPr>
          <p:nvPr/>
        </p:nvPicPr>
        <p:blipFill>
          <a:blip r:embed="rId2"/>
          <a:stretch>
            <a:fillRect/>
          </a:stretch>
        </p:blipFill>
        <p:spPr>
          <a:xfrm>
            <a:off x="9918700" y="4217653"/>
            <a:ext cx="7594600" cy="3860800"/>
          </a:xfrm>
          <a:prstGeom prst="rect">
            <a:avLst/>
          </a:prstGeom>
        </p:spPr>
      </p:pic>
    </p:spTree>
    <p:extLst>
      <p:ext uri="{BB962C8B-B14F-4D97-AF65-F5344CB8AC3E}">
        <p14:creationId xmlns:p14="http://schemas.microsoft.com/office/powerpoint/2010/main" val="3188409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755F8-8B48-26D7-7F60-9A5C1BEF42F4}"/>
              </a:ext>
            </a:extLst>
          </p:cNvPr>
          <p:cNvSpPr>
            <a:spLocks noGrp="1"/>
          </p:cNvSpPr>
          <p:nvPr>
            <p:ph type="title"/>
          </p:nvPr>
        </p:nvSpPr>
        <p:spPr>
          <a:xfrm>
            <a:off x="420624" y="402336"/>
            <a:ext cx="12561280" cy="1609344"/>
          </a:xfrm>
        </p:spPr>
        <p:txBody>
          <a:bodyPr/>
          <a:lstStyle/>
          <a:p>
            <a:r>
              <a:rPr lang="en-US" dirty="0"/>
              <a:t>Next 90 days </a:t>
            </a:r>
            <a:r>
              <a:rPr lang="en-US" sz="3200" dirty="0"/>
              <a:t>(~September)</a:t>
            </a:r>
            <a:br>
              <a:rPr lang="en-US" dirty="0"/>
            </a:br>
            <a:r>
              <a:rPr lang="en-US" sz="3600" i="1" dirty="0"/>
              <a:t>Primary goal: Successful POC in 3-days</a:t>
            </a:r>
            <a:endParaRPr lang="en-US" sz="4800" i="1" dirty="0"/>
          </a:p>
        </p:txBody>
      </p:sp>
      <p:sp>
        <p:nvSpPr>
          <p:cNvPr id="5" name="Text Placeholder 4">
            <a:extLst>
              <a:ext uri="{FF2B5EF4-FFF2-40B4-BE49-F238E27FC236}">
                <a16:creationId xmlns:a16="http://schemas.microsoft.com/office/drawing/2014/main" id="{A92F9638-DD24-CF9D-025C-CBF23AF47086}"/>
              </a:ext>
            </a:extLst>
          </p:cNvPr>
          <p:cNvSpPr>
            <a:spLocks noGrp="1"/>
          </p:cNvSpPr>
          <p:nvPr>
            <p:ph type="body" sz="quarter" idx="13"/>
          </p:nvPr>
        </p:nvSpPr>
        <p:spPr>
          <a:xfrm>
            <a:off x="529064" y="2448531"/>
            <a:ext cx="3675888" cy="6504432"/>
          </a:xfrm>
        </p:spPr>
        <p:txBody>
          <a:bodyPr/>
          <a:lstStyle/>
          <a:p>
            <a:r>
              <a:rPr lang="en-US" dirty="0"/>
              <a:t>Assets in development</a:t>
            </a:r>
          </a:p>
          <a:p>
            <a:pPr marL="457200" indent="-457200">
              <a:buFont typeface="Arial" panose="020B0604020202020204" pitchFamily="34" charset="0"/>
              <a:buChar char="•"/>
            </a:pPr>
            <a:r>
              <a:rPr lang="en-US" dirty="0"/>
              <a:t>Up to 6 production ready doc types</a:t>
            </a:r>
          </a:p>
          <a:p>
            <a:pPr marL="457200" indent="-457200">
              <a:buFont typeface="Arial" panose="020B0604020202020204" pitchFamily="34" charset="0"/>
              <a:buChar char="•"/>
            </a:pPr>
            <a:r>
              <a:rPr lang="en-US" dirty="0"/>
              <a:t>Self-serve form extractor for testing samples</a:t>
            </a:r>
          </a:p>
          <a:p>
            <a:pPr marL="457200" indent="-457200">
              <a:buFont typeface="Arial" panose="020B0604020202020204" pitchFamily="34" charset="0"/>
              <a:buChar char="•"/>
            </a:pPr>
            <a:r>
              <a:rPr lang="en-US" dirty="0"/>
              <a:t>Datacap integration to ADP sample app</a:t>
            </a:r>
          </a:p>
          <a:p>
            <a:pPr marL="457200" indent="-457200">
              <a:buFont typeface="Arial" panose="020B0604020202020204" pitchFamily="34" charset="0"/>
              <a:buChar char="•"/>
            </a:pPr>
            <a:endParaRPr lang="en-US" dirty="0"/>
          </a:p>
        </p:txBody>
      </p:sp>
      <p:sp>
        <p:nvSpPr>
          <p:cNvPr id="10" name="Text Placeholder 9">
            <a:extLst>
              <a:ext uri="{FF2B5EF4-FFF2-40B4-BE49-F238E27FC236}">
                <a16:creationId xmlns:a16="http://schemas.microsoft.com/office/drawing/2014/main" id="{367A5E16-F338-5D6A-8629-70DD952BFA21}"/>
              </a:ext>
            </a:extLst>
          </p:cNvPr>
          <p:cNvSpPr>
            <a:spLocks noGrp="1"/>
          </p:cNvSpPr>
          <p:nvPr>
            <p:ph type="body" sz="quarter" idx="14"/>
          </p:nvPr>
        </p:nvSpPr>
        <p:spPr>
          <a:xfrm>
            <a:off x="5101064" y="2448531"/>
            <a:ext cx="3675888" cy="6504432"/>
          </a:xfrm>
        </p:spPr>
        <p:txBody>
          <a:bodyPr/>
          <a:lstStyle/>
          <a:p>
            <a:pPr defTabSz="914400"/>
            <a:r>
              <a:rPr lang="en-US" dirty="0"/>
              <a:t>Product </a:t>
            </a:r>
            <a:r>
              <a:rPr lang="en-US" dirty="0" err="1"/>
              <a:t>Mgmt</a:t>
            </a:r>
            <a:endParaRPr lang="en-US" dirty="0"/>
          </a:p>
          <a:p>
            <a:pPr marL="457200" indent="-457200" defTabSz="914400">
              <a:buFont typeface="Arial" panose="020B0604020202020204" pitchFamily="34" charset="0"/>
              <a:buChar char="•"/>
            </a:pPr>
            <a:r>
              <a:rPr lang="en-US" dirty="0"/>
              <a:t>Datacap sales play</a:t>
            </a:r>
          </a:p>
          <a:p>
            <a:pPr marL="457200" indent="-457200" defTabSz="914400">
              <a:buFont typeface="Arial" panose="020B0604020202020204" pitchFamily="34" charset="0"/>
              <a:buChar char="•"/>
            </a:pPr>
            <a:r>
              <a:rPr lang="en-US" dirty="0"/>
              <a:t>Target existing Datacap customers</a:t>
            </a:r>
          </a:p>
          <a:p>
            <a:pPr marL="457200" indent="-457200" defTabSz="914400">
              <a:buFont typeface="Arial" panose="020B0604020202020204" pitchFamily="34" charset="0"/>
              <a:buChar char="•"/>
            </a:pPr>
            <a:r>
              <a:rPr lang="en-US" dirty="0"/>
              <a:t>Clarify messaging / branding / pricing</a:t>
            </a:r>
          </a:p>
          <a:p>
            <a:pPr marL="457200" indent="-457200" defTabSz="914400">
              <a:buFont typeface="Arial" panose="020B0604020202020204" pitchFamily="34" charset="0"/>
              <a:buChar char="•"/>
            </a:pPr>
            <a:r>
              <a:rPr lang="en-US" dirty="0"/>
              <a:t>Define use cases</a:t>
            </a:r>
          </a:p>
          <a:p>
            <a:pPr marL="457200" indent="-457200" defTabSz="914400">
              <a:buFont typeface="Arial" panose="020B0604020202020204" pitchFamily="34" charset="0"/>
              <a:buChar char="•"/>
            </a:pPr>
            <a:endParaRPr lang="en-US" dirty="0"/>
          </a:p>
          <a:p>
            <a:pPr marL="457200" indent="-457200" defTabSz="914400">
              <a:buFont typeface="Arial" panose="020B0604020202020204" pitchFamily="34" charset="0"/>
              <a:buChar char="•"/>
            </a:pPr>
            <a:endParaRPr lang="en-US" dirty="0"/>
          </a:p>
          <a:p>
            <a:endParaRPr lang="en-US" dirty="0"/>
          </a:p>
        </p:txBody>
      </p:sp>
      <p:sp>
        <p:nvSpPr>
          <p:cNvPr id="12" name="Text Placeholder 11">
            <a:extLst>
              <a:ext uri="{FF2B5EF4-FFF2-40B4-BE49-F238E27FC236}">
                <a16:creationId xmlns:a16="http://schemas.microsoft.com/office/drawing/2014/main" id="{ACA8CE01-E396-E20C-0240-484B1C696BDC}"/>
              </a:ext>
            </a:extLst>
          </p:cNvPr>
          <p:cNvSpPr>
            <a:spLocks noGrp="1"/>
          </p:cNvSpPr>
          <p:nvPr>
            <p:ph type="body" sz="quarter" idx="15"/>
          </p:nvPr>
        </p:nvSpPr>
        <p:spPr>
          <a:xfrm>
            <a:off x="9673064" y="2448531"/>
            <a:ext cx="5426568" cy="6504432"/>
          </a:xfrm>
        </p:spPr>
        <p:txBody>
          <a:bodyPr/>
          <a:lstStyle/>
          <a:p>
            <a:pPr defTabSz="914400"/>
            <a:r>
              <a:rPr lang="en-US" dirty="0"/>
              <a:t>Opportunity support team</a:t>
            </a:r>
          </a:p>
          <a:p>
            <a:pPr marL="457200" indent="-457200" defTabSz="914400">
              <a:buFont typeface="Arial" panose="020B0604020202020204" pitchFamily="34" charset="0"/>
              <a:buChar char="•"/>
            </a:pPr>
            <a:r>
              <a:rPr lang="en-US" dirty="0"/>
              <a:t>Dedicated support team</a:t>
            </a:r>
          </a:p>
          <a:p>
            <a:pPr marL="457200" indent="-457200" defTabSz="914400">
              <a:buFont typeface="Arial" panose="020B0604020202020204" pitchFamily="34" charset="0"/>
              <a:buChar char="•"/>
            </a:pPr>
            <a:r>
              <a:rPr lang="en-US" b="1" dirty="0"/>
              <a:t>Whatever it takes attitude</a:t>
            </a:r>
          </a:p>
          <a:p>
            <a:pPr marL="457200" indent="-457200" defTabSz="914400">
              <a:buFont typeface="Arial" panose="020B0604020202020204" pitchFamily="34" charset="0"/>
              <a:buChar char="•"/>
            </a:pPr>
            <a:r>
              <a:rPr lang="en-US" dirty="0"/>
              <a:t>#automation-document-processing-</a:t>
            </a:r>
            <a:r>
              <a:rPr lang="en-US" dirty="0" err="1"/>
              <a:t>techsales</a:t>
            </a:r>
            <a:endParaRPr lang="en-US" dirty="0"/>
          </a:p>
          <a:p>
            <a:pPr marL="457200" indent="-457200" defTabSz="914400">
              <a:buFont typeface="Arial" panose="020B0604020202020204" pitchFamily="34" charset="0"/>
              <a:buChar char="•"/>
            </a:pPr>
            <a:endParaRPr lang="en-US" dirty="0"/>
          </a:p>
          <a:p>
            <a:pPr marL="457200" indent="-457200" defTabSz="914400">
              <a:buFont typeface="Arial" panose="020B0604020202020204" pitchFamily="34" charset="0"/>
              <a:buChar char="•"/>
            </a:pPr>
            <a:endParaRPr lang="en-US" dirty="0"/>
          </a:p>
          <a:p>
            <a:endParaRPr lang="en-US" dirty="0"/>
          </a:p>
        </p:txBody>
      </p:sp>
      <p:sp>
        <p:nvSpPr>
          <p:cNvPr id="8" name="Slide Number Placeholder 7">
            <a:extLst>
              <a:ext uri="{FF2B5EF4-FFF2-40B4-BE49-F238E27FC236}">
                <a16:creationId xmlns:a16="http://schemas.microsoft.com/office/drawing/2014/main" id="{2731653E-3C1D-F87D-F0B0-AD054E74ADA2}"/>
              </a:ext>
            </a:extLst>
          </p:cNvPr>
          <p:cNvSpPr>
            <a:spLocks noGrp="1"/>
          </p:cNvSpPr>
          <p:nvPr>
            <p:ph type="sldNum" sz="quarter" idx="4294967295"/>
          </p:nvPr>
        </p:nvSpPr>
        <p:spPr>
          <a:xfrm>
            <a:off x="14630400" y="9575800"/>
            <a:ext cx="3657600" cy="333375"/>
          </a:xfrm>
          <a:prstGeom prst="rect">
            <a:avLst/>
          </a:prstGeom>
        </p:spPr>
        <p:txBody>
          <a:bodyPr/>
          <a:lstStyle/>
          <a:p>
            <a:fld id="{59395FB3-9C97-154F-86B2-7E381B951268}" type="slidenum">
              <a:rPr lang="en-US" smtClean="0">
                <a:solidFill>
                  <a:schemeClr val="bg1"/>
                </a:solidFill>
              </a:rPr>
              <a:pPr/>
              <a:t>15</a:t>
            </a:fld>
            <a:endParaRPr lang="en-US" dirty="0">
              <a:solidFill>
                <a:schemeClr val="bg1"/>
              </a:solidFill>
            </a:endParaRPr>
          </a:p>
        </p:txBody>
      </p:sp>
    </p:spTree>
    <p:extLst>
      <p:ext uri="{BB962C8B-B14F-4D97-AF65-F5344CB8AC3E}">
        <p14:creationId xmlns:p14="http://schemas.microsoft.com/office/powerpoint/2010/main" val="331042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755F8-8B48-26D7-7F60-9A5C1BEF42F4}"/>
              </a:ext>
            </a:extLst>
          </p:cNvPr>
          <p:cNvSpPr>
            <a:spLocks noGrp="1"/>
          </p:cNvSpPr>
          <p:nvPr>
            <p:ph type="title"/>
          </p:nvPr>
        </p:nvSpPr>
        <p:spPr>
          <a:xfrm>
            <a:off x="420623" y="402336"/>
            <a:ext cx="14467353" cy="1609344"/>
          </a:xfrm>
        </p:spPr>
        <p:txBody>
          <a:bodyPr/>
          <a:lstStyle/>
          <a:p>
            <a:r>
              <a:rPr lang="en-US" dirty="0"/>
              <a:t>Next 90 days </a:t>
            </a:r>
            <a:r>
              <a:rPr lang="en-US" sz="3200" dirty="0"/>
              <a:t>(~September)</a:t>
            </a:r>
            <a:br>
              <a:rPr lang="en-US" dirty="0"/>
            </a:br>
            <a:r>
              <a:rPr lang="en-US" sz="3600" i="1" dirty="0"/>
              <a:t>Primary goal: Successful POC in 3-days</a:t>
            </a:r>
          </a:p>
        </p:txBody>
      </p:sp>
      <p:sp>
        <p:nvSpPr>
          <p:cNvPr id="4" name="Text Placeholder 3">
            <a:extLst>
              <a:ext uri="{FF2B5EF4-FFF2-40B4-BE49-F238E27FC236}">
                <a16:creationId xmlns:a16="http://schemas.microsoft.com/office/drawing/2014/main" id="{798B1C16-F2CC-6553-1DC6-F23C9B74622B}"/>
              </a:ext>
            </a:extLst>
          </p:cNvPr>
          <p:cNvSpPr>
            <a:spLocks noGrp="1"/>
          </p:cNvSpPr>
          <p:nvPr>
            <p:ph type="body" sz="quarter" idx="12"/>
          </p:nvPr>
        </p:nvSpPr>
        <p:spPr/>
        <p:txBody>
          <a:bodyPr/>
          <a:lstStyle/>
          <a:p>
            <a:r>
              <a:rPr lang="en-US" dirty="0"/>
              <a:t>Partner rollout	</a:t>
            </a:r>
          </a:p>
          <a:p>
            <a:pPr marL="457200" indent="-457200">
              <a:buFont typeface="Arial" panose="020B0604020202020204" pitchFamily="34" charset="0"/>
              <a:buChar char="•"/>
            </a:pPr>
            <a:r>
              <a:rPr lang="en-US" dirty="0"/>
              <a:t>Wide distribution to partners</a:t>
            </a:r>
          </a:p>
          <a:p>
            <a:pPr marL="457200" indent="-457200">
              <a:buFont typeface="Arial" panose="020B0604020202020204" pitchFamily="34" charset="0"/>
              <a:buChar char="•"/>
            </a:pPr>
            <a:r>
              <a:rPr lang="en-US" dirty="0"/>
              <a:t>Training materials</a:t>
            </a:r>
          </a:p>
          <a:p>
            <a:pPr marL="457200" indent="-457200">
              <a:buFont typeface="Arial" panose="020B0604020202020204" pitchFamily="34" charset="0"/>
              <a:buChar char="•"/>
            </a:pPr>
            <a:endParaRPr lang="en-US" dirty="0"/>
          </a:p>
        </p:txBody>
      </p:sp>
      <p:sp>
        <p:nvSpPr>
          <p:cNvPr id="11" name="Text Placeholder 4">
            <a:extLst>
              <a:ext uri="{FF2B5EF4-FFF2-40B4-BE49-F238E27FC236}">
                <a16:creationId xmlns:a16="http://schemas.microsoft.com/office/drawing/2014/main" id="{EE8C0242-4696-C654-9BAE-4A1D31DE8B92}"/>
              </a:ext>
            </a:extLst>
          </p:cNvPr>
          <p:cNvSpPr txBox="1">
            <a:spLocks noGrp="1"/>
          </p:cNvSpPr>
          <p:nvPr>
            <p:ph type="body" sz="quarter" idx="13"/>
          </p:nvPr>
        </p:nvSpPr>
        <p:spPr>
          <a:prstGeom prst="rect">
            <a:avLst/>
          </a:prstGeom>
        </p:spPr>
        <p:txBody>
          <a:bodyPr vert="horz" lIns="0" tIns="0" rIns="0" bIns="0" rtlCol="0">
            <a:noAutofit/>
          </a:bodyPr>
          <a:lstStyle>
            <a:lvl1pPr marL="0" indent="0" algn="l" rtl="0" eaLnBrk="1" fontAlgn="base" hangingPunct="1">
              <a:lnSpc>
                <a:spcPct val="100000"/>
              </a:lnSpc>
              <a:spcBef>
                <a:spcPts val="2198"/>
              </a:spcBef>
              <a:spcAft>
                <a:spcPct val="0"/>
              </a:spcAft>
              <a:buClr>
                <a:schemeClr val="tx1"/>
              </a:buClr>
              <a:buSzPct val="90000"/>
              <a:buFont typeface="Wingdings" pitchFamily="2" charset="2"/>
              <a:buNone/>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595" indent="-347159" algn="l" rtl="0" eaLnBrk="1" fontAlgn="base" hangingPunct="1">
              <a:lnSpc>
                <a:spcPct val="100000"/>
              </a:lnSpc>
              <a:spcBef>
                <a:spcPts val="2198"/>
              </a:spcBef>
              <a:spcAft>
                <a:spcPct val="0"/>
              </a:spcAft>
              <a:buClr>
                <a:schemeClr val="tx1"/>
              </a:buClr>
              <a:buSzPct val="100000"/>
              <a:buFont typeface=".AppleSystemUIFont" charset="-12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193" indent="-347159" algn="l" rtl="0" eaLnBrk="1" fontAlgn="base" hangingPunct="1">
              <a:lnSpc>
                <a:spcPct val="100000"/>
              </a:lnSpc>
              <a:spcBef>
                <a:spcPts val="2198"/>
              </a:spcBef>
              <a:spcAft>
                <a:spcPct val="0"/>
              </a:spcAft>
              <a:buClr>
                <a:schemeClr val="tx1"/>
              </a:buClr>
              <a:buSzPct val="100000"/>
              <a:buFont typeface="Arial" panose="020B0604020202020204" pitchFamily="34" charset="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6184" indent="-347159" algn="l" rtl="0" eaLnBrk="1" fontAlgn="base" hangingPunct="1">
              <a:lnSpc>
                <a:spcPct val="100000"/>
              </a:lnSpc>
              <a:spcBef>
                <a:spcPts val="2198"/>
              </a:spcBef>
              <a:spcAft>
                <a:spcPct val="0"/>
              </a:spcAft>
              <a:buClr>
                <a:schemeClr val="tx1"/>
              </a:buClr>
              <a:buSzPct val="100000"/>
              <a:buFont typeface=".AppleSystemUIFont" charset="-120"/>
              <a:buChar char="–"/>
              <a:tabLst/>
              <a:defRPr sz="279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5124" indent="-347159" algn="l" rtl="0" eaLnBrk="1" fontAlgn="base" hangingPunct="1">
              <a:lnSpc>
                <a:spcPct val="100000"/>
              </a:lnSpc>
              <a:spcBef>
                <a:spcPts val="2198"/>
              </a:spcBef>
              <a:spcAft>
                <a:spcPct val="0"/>
              </a:spcAft>
              <a:buClr>
                <a:schemeClr val="tx1"/>
              </a:buClr>
              <a:buFont typeface=".AppleSystemUIFont" charset="-12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4591" indent="-259107" algn="l" rtl="0" eaLnBrk="1" fontAlgn="base" hangingPunct="1">
              <a:spcBef>
                <a:spcPct val="20000"/>
              </a:spcBef>
              <a:spcAft>
                <a:spcPct val="0"/>
              </a:spcAft>
              <a:buClr>
                <a:schemeClr val="bg1"/>
              </a:buClr>
              <a:buChar char="»"/>
              <a:defRPr sz="2536">
                <a:solidFill>
                  <a:schemeClr val="bg1"/>
                </a:solidFill>
                <a:latin typeface="Arial" charset="0"/>
              </a:defRPr>
            </a:lvl6pPr>
            <a:lvl7pPr marL="3889079" indent="-259107" algn="l" rtl="0" eaLnBrk="1" fontAlgn="base" hangingPunct="1">
              <a:spcBef>
                <a:spcPct val="20000"/>
              </a:spcBef>
              <a:spcAft>
                <a:spcPct val="0"/>
              </a:spcAft>
              <a:buClr>
                <a:schemeClr val="bg1"/>
              </a:buClr>
              <a:buChar char="»"/>
              <a:defRPr sz="2536">
                <a:solidFill>
                  <a:schemeClr val="bg1"/>
                </a:solidFill>
                <a:latin typeface="Arial" charset="0"/>
              </a:defRPr>
            </a:lvl7pPr>
            <a:lvl8pPr marL="4613564" indent="-259107" algn="l" rtl="0" eaLnBrk="1" fontAlgn="base" hangingPunct="1">
              <a:spcBef>
                <a:spcPct val="20000"/>
              </a:spcBef>
              <a:spcAft>
                <a:spcPct val="0"/>
              </a:spcAft>
              <a:buClr>
                <a:schemeClr val="bg1"/>
              </a:buClr>
              <a:buChar char="»"/>
              <a:defRPr sz="2536">
                <a:solidFill>
                  <a:schemeClr val="bg1"/>
                </a:solidFill>
                <a:latin typeface="Arial" charset="0"/>
              </a:defRPr>
            </a:lvl8pPr>
            <a:lvl9pPr marL="5338051" indent="-259107" algn="l" rtl="0" eaLnBrk="1" fontAlgn="base" hangingPunct="1">
              <a:spcBef>
                <a:spcPct val="20000"/>
              </a:spcBef>
              <a:spcAft>
                <a:spcPct val="0"/>
              </a:spcAft>
              <a:buClr>
                <a:schemeClr val="bg1"/>
              </a:buClr>
              <a:buChar char="»"/>
              <a:defRPr sz="2536">
                <a:solidFill>
                  <a:schemeClr val="bg1"/>
                </a:solidFill>
                <a:latin typeface="Arial" charset="0"/>
              </a:defRPr>
            </a:lvl9pPr>
          </a:lstStyle>
          <a:p>
            <a:pPr defTabSz="914400"/>
            <a:r>
              <a:rPr lang="en-US" dirty="0">
                <a:solidFill>
                  <a:schemeClr val="bg1"/>
                </a:solidFill>
              </a:rPr>
              <a:t>Techzone</a:t>
            </a:r>
          </a:p>
          <a:p>
            <a:pPr marL="457200" indent="-457200" defTabSz="914400">
              <a:buFont typeface="Arial" panose="020B0604020202020204" pitchFamily="34" charset="0"/>
              <a:buChar char="•"/>
            </a:pPr>
            <a:r>
              <a:rPr lang="en-US" dirty="0">
                <a:solidFill>
                  <a:schemeClr val="bg1"/>
                </a:solidFill>
              </a:rPr>
              <a:t>Pre-trained classes</a:t>
            </a:r>
          </a:p>
          <a:p>
            <a:pPr marL="457200" indent="-457200" defTabSz="914400">
              <a:buFont typeface="Arial" panose="020B0604020202020204" pitchFamily="34" charset="0"/>
              <a:buChar char="•"/>
            </a:pPr>
            <a:r>
              <a:rPr lang="en-US" dirty="0">
                <a:solidFill>
                  <a:schemeClr val="bg1"/>
                </a:solidFill>
              </a:rPr>
              <a:t>Demo scripts</a:t>
            </a:r>
          </a:p>
          <a:p>
            <a:pPr marL="457200" indent="-457200" defTabSz="914400">
              <a:buFont typeface="Arial" panose="020B0604020202020204" pitchFamily="34" charset="0"/>
              <a:buChar char="•"/>
            </a:pPr>
            <a:r>
              <a:rPr lang="en-US" dirty="0">
                <a:solidFill>
                  <a:schemeClr val="bg1"/>
                </a:solidFill>
              </a:rPr>
              <a:t>Detailed instructions for Datacap integration</a:t>
            </a:r>
          </a:p>
          <a:p>
            <a:pPr marL="457200" indent="-457200" defTabSz="914400">
              <a:buFont typeface="Arial" panose="020B0604020202020204" pitchFamily="34" charset="0"/>
              <a:buChar char="•"/>
            </a:pPr>
            <a:r>
              <a:rPr lang="en-US" dirty="0">
                <a:solidFill>
                  <a:schemeClr val="bg1"/>
                </a:solidFill>
              </a:rPr>
              <a:t>Faster training</a:t>
            </a:r>
          </a:p>
          <a:p>
            <a:pPr marL="457200" indent="-457200" defTabSz="914400">
              <a:buFont typeface="Arial" panose="020B0604020202020204" pitchFamily="34" charset="0"/>
              <a:buChar char="•"/>
            </a:pPr>
            <a:endParaRPr lang="en-US" dirty="0">
              <a:solidFill>
                <a:schemeClr val="bg1"/>
              </a:solidFill>
            </a:endParaRPr>
          </a:p>
        </p:txBody>
      </p:sp>
      <p:sp>
        <p:nvSpPr>
          <p:cNvPr id="10" name="Text Placeholder 9">
            <a:extLst>
              <a:ext uri="{FF2B5EF4-FFF2-40B4-BE49-F238E27FC236}">
                <a16:creationId xmlns:a16="http://schemas.microsoft.com/office/drawing/2014/main" id="{AFA92BAF-AD9F-5633-4C71-A50E8B634018}"/>
              </a:ext>
            </a:extLst>
          </p:cNvPr>
          <p:cNvSpPr>
            <a:spLocks noGrp="1"/>
          </p:cNvSpPr>
          <p:nvPr>
            <p:ph type="body" sz="quarter" idx="14"/>
          </p:nvPr>
        </p:nvSpPr>
        <p:spPr/>
        <p:txBody>
          <a:bodyPr/>
          <a:lstStyle/>
          <a:p>
            <a:pPr defTabSz="914400"/>
            <a:r>
              <a:rPr lang="en-US" dirty="0"/>
              <a:t>Other items</a:t>
            </a:r>
          </a:p>
          <a:p>
            <a:pPr marL="457200" indent="-457200" defTabSz="914400">
              <a:buFont typeface="Arial" panose="020B0604020202020204" pitchFamily="34" charset="0"/>
              <a:buChar char="•"/>
            </a:pPr>
            <a:r>
              <a:rPr lang="en-US" dirty="0"/>
              <a:t>Import/export full projects (share/backups </a:t>
            </a:r>
            <a:r>
              <a:rPr lang="en-US" dirty="0" err="1"/>
              <a:t>etc</a:t>
            </a:r>
            <a:r>
              <a:rPr lang="en-US" dirty="0"/>
              <a:t>)</a:t>
            </a:r>
          </a:p>
          <a:p>
            <a:pPr marL="457200" indent="-457200" defTabSz="914400">
              <a:buFont typeface="Arial" panose="020B0604020202020204" pitchFamily="34" charset="0"/>
              <a:buChar char="•"/>
            </a:pPr>
            <a:r>
              <a:rPr lang="en-US" dirty="0"/>
              <a:t>Tech preview for more languages</a:t>
            </a:r>
          </a:p>
          <a:p>
            <a:pPr marL="457200" indent="-457200" defTabSz="914400">
              <a:buFont typeface="Arial" panose="020B0604020202020204" pitchFamily="34" charset="0"/>
              <a:buChar char="•"/>
            </a:pPr>
            <a:endParaRPr lang="en-US" dirty="0"/>
          </a:p>
          <a:p>
            <a:endParaRPr lang="en-US" dirty="0"/>
          </a:p>
        </p:txBody>
      </p:sp>
      <p:sp>
        <p:nvSpPr>
          <p:cNvPr id="13" name="Text Placeholder 12">
            <a:extLst>
              <a:ext uri="{FF2B5EF4-FFF2-40B4-BE49-F238E27FC236}">
                <a16:creationId xmlns:a16="http://schemas.microsoft.com/office/drawing/2014/main" id="{8F299429-74CC-FB70-F3E5-3B22B29DB0DD}"/>
              </a:ext>
            </a:extLst>
          </p:cNvPr>
          <p:cNvSpPr>
            <a:spLocks noGrp="1"/>
          </p:cNvSpPr>
          <p:nvPr>
            <p:ph type="body" sz="quarter" idx="15"/>
          </p:nvPr>
        </p:nvSpPr>
        <p:spPr/>
        <p:txBody>
          <a:bodyPr/>
          <a:lstStyle/>
          <a:p>
            <a:pPr defTabSz="914400"/>
            <a:r>
              <a:rPr lang="en-US" dirty="0"/>
              <a:t>…later in the year…	</a:t>
            </a:r>
          </a:p>
          <a:p>
            <a:pPr marL="457200" indent="-457200" defTabSz="914400">
              <a:buFont typeface="Arial" panose="020B0604020202020204" pitchFamily="34" charset="0"/>
              <a:buChar char="•"/>
            </a:pPr>
            <a:r>
              <a:rPr lang="en-US" dirty="0"/>
              <a:t>Smaller footprint</a:t>
            </a:r>
          </a:p>
          <a:p>
            <a:pPr marL="457200" indent="-457200" defTabSz="914400">
              <a:buFont typeface="Arial" panose="020B0604020202020204" pitchFamily="34" charset="0"/>
              <a:buChar char="•"/>
            </a:pPr>
            <a:r>
              <a:rPr lang="en-US" dirty="0"/>
              <a:t>Portable containers</a:t>
            </a:r>
          </a:p>
          <a:p>
            <a:pPr marL="457200" indent="-457200" defTabSz="914400">
              <a:buFont typeface="Arial" panose="020B0604020202020204" pitchFamily="34" charset="0"/>
              <a:buChar char="•"/>
            </a:pPr>
            <a:r>
              <a:rPr lang="en-US" dirty="0"/>
              <a:t>All in 1 Datacap/ADP techzone image</a:t>
            </a:r>
          </a:p>
          <a:p>
            <a:pPr marL="457200" indent="-457200" defTabSz="914400">
              <a:buFont typeface="Arial" panose="020B0604020202020204" pitchFamily="34" charset="0"/>
              <a:buChar char="•"/>
            </a:pPr>
            <a:endParaRPr lang="en-US" dirty="0"/>
          </a:p>
          <a:p>
            <a:endParaRPr lang="en-US" dirty="0"/>
          </a:p>
        </p:txBody>
      </p:sp>
      <p:sp>
        <p:nvSpPr>
          <p:cNvPr id="8" name="Slide Number Placeholder 7">
            <a:extLst>
              <a:ext uri="{FF2B5EF4-FFF2-40B4-BE49-F238E27FC236}">
                <a16:creationId xmlns:a16="http://schemas.microsoft.com/office/drawing/2014/main" id="{2731653E-3C1D-F87D-F0B0-AD054E74ADA2}"/>
              </a:ext>
            </a:extLst>
          </p:cNvPr>
          <p:cNvSpPr>
            <a:spLocks noGrp="1"/>
          </p:cNvSpPr>
          <p:nvPr>
            <p:ph type="sldNum" sz="quarter" idx="4294967295"/>
          </p:nvPr>
        </p:nvSpPr>
        <p:spPr>
          <a:xfrm>
            <a:off x="14630400" y="9575800"/>
            <a:ext cx="3657600" cy="333375"/>
          </a:xfrm>
          <a:prstGeom prst="rect">
            <a:avLst/>
          </a:prstGeom>
        </p:spPr>
        <p:txBody>
          <a:bodyPr/>
          <a:lstStyle/>
          <a:p>
            <a:fld id="{59395FB3-9C97-154F-86B2-7E381B951268}" type="slidenum">
              <a:rPr lang="en-US" smtClean="0">
                <a:solidFill>
                  <a:schemeClr val="bg1"/>
                </a:solidFill>
              </a:rPr>
              <a:pPr/>
              <a:t>16</a:t>
            </a:fld>
            <a:endParaRPr lang="en-US" dirty="0">
              <a:solidFill>
                <a:schemeClr val="bg1"/>
              </a:solidFill>
            </a:endParaRPr>
          </a:p>
        </p:txBody>
      </p:sp>
      <p:sp>
        <p:nvSpPr>
          <p:cNvPr id="9" name="Text Placeholder 3">
            <a:extLst>
              <a:ext uri="{FF2B5EF4-FFF2-40B4-BE49-F238E27FC236}">
                <a16:creationId xmlns:a16="http://schemas.microsoft.com/office/drawing/2014/main" id="{3E396AFE-7CE3-5327-AC76-88D3A6DA32C6}"/>
              </a:ext>
            </a:extLst>
          </p:cNvPr>
          <p:cNvSpPr txBox="1">
            <a:spLocks/>
          </p:cNvSpPr>
          <p:nvPr/>
        </p:nvSpPr>
        <p:spPr>
          <a:xfrm>
            <a:off x="13674714" y="4188504"/>
            <a:ext cx="3675888" cy="3920987"/>
          </a:xfrm>
          <a:prstGeom prst="rect">
            <a:avLst/>
          </a:prstGeom>
        </p:spPr>
        <p:txBody>
          <a:bodyPr vert="horz" lIns="0" tIns="0" rIns="0" bIns="0" rtlCol="0">
            <a:noAutofit/>
          </a:bodyPr>
          <a:lstStyle>
            <a:lvl1pPr marL="0" indent="0" algn="l" rtl="0" eaLnBrk="1" fontAlgn="base" hangingPunct="1">
              <a:lnSpc>
                <a:spcPct val="100000"/>
              </a:lnSpc>
              <a:spcBef>
                <a:spcPts val="2198"/>
              </a:spcBef>
              <a:spcAft>
                <a:spcPct val="0"/>
              </a:spcAft>
              <a:buClr>
                <a:schemeClr val="tx1"/>
              </a:buClr>
              <a:buSzPct val="90000"/>
              <a:buFont typeface="Wingdings" pitchFamily="2" charset="2"/>
              <a:buNone/>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595" indent="-347159" algn="l" rtl="0" eaLnBrk="1" fontAlgn="base" hangingPunct="1">
              <a:lnSpc>
                <a:spcPct val="100000"/>
              </a:lnSpc>
              <a:spcBef>
                <a:spcPts val="2198"/>
              </a:spcBef>
              <a:spcAft>
                <a:spcPct val="0"/>
              </a:spcAft>
              <a:buClr>
                <a:schemeClr val="tx1"/>
              </a:buClr>
              <a:buSzPct val="100000"/>
              <a:buFont typeface=".AppleSystemUIFont" charset="-12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193" indent="-347159" algn="l" rtl="0" eaLnBrk="1" fontAlgn="base" hangingPunct="1">
              <a:lnSpc>
                <a:spcPct val="100000"/>
              </a:lnSpc>
              <a:spcBef>
                <a:spcPts val="2198"/>
              </a:spcBef>
              <a:spcAft>
                <a:spcPct val="0"/>
              </a:spcAft>
              <a:buClr>
                <a:schemeClr val="tx1"/>
              </a:buClr>
              <a:buSzPct val="100000"/>
              <a:buFont typeface="Arial" panose="020B0604020202020204" pitchFamily="34" charset="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6184" indent="-347159" algn="l" rtl="0" eaLnBrk="1" fontAlgn="base" hangingPunct="1">
              <a:lnSpc>
                <a:spcPct val="100000"/>
              </a:lnSpc>
              <a:spcBef>
                <a:spcPts val="2198"/>
              </a:spcBef>
              <a:spcAft>
                <a:spcPct val="0"/>
              </a:spcAft>
              <a:buClr>
                <a:schemeClr val="tx1"/>
              </a:buClr>
              <a:buSzPct val="100000"/>
              <a:buFont typeface=".AppleSystemUIFont" charset="-120"/>
              <a:buChar char="–"/>
              <a:tabLst/>
              <a:defRPr sz="279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5124" indent="-347159" algn="l" rtl="0" eaLnBrk="1" fontAlgn="base" hangingPunct="1">
              <a:lnSpc>
                <a:spcPct val="100000"/>
              </a:lnSpc>
              <a:spcBef>
                <a:spcPts val="2198"/>
              </a:spcBef>
              <a:spcAft>
                <a:spcPct val="0"/>
              </a:spcAft>
              <a:buClr>
                <a:schemeClr val="tx1"/>
              </a:buClr>
              <a:buFont typeface=".AppleSystemUIFont" charset="-120"/>
              <a:buChar char="»"/>
              <a:tabLst/>
              <a:defRPr sz="27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4591" indent="-259107" algn="l" rtl="0" eaLnBrk="1" fontAlgn="base" hangingPunct="1">
              <a:spcBef>
                <a:spcPct val="20000"/>
              </a:spcBef>
              <a:spcAft>
                <a:spcPct val="0"/>
              </a:spcAft>
              <a:buClr>
                <a:schemeClr val="bg1"/>
              </a:buClr>
              <a:buChar char="»"/>
              <a:defRPr sz="2536">
                <a:solidFill>
                  <a:schemeClr val="bg1"/>
                </a:solidFill>
                <a:latin typeface="Arial" charset="0"/>
              </a:defRPr>
            </a:lvl6pPr>
            <a:lvl7pPr marL="3889079" indent="-259107" algn="l" rtl="0" eaLnBrk="1" fontAlgn="base" hangingPunct="1">
              <a:spcBef>
                <a:spcPct val="20000"/>
              </a:spcBef>
              <a:spcAft>
                <a:spcPct val="0"/>
              </a:spcAft>
              <a:buClr>
                <a:schemeClr val="bg1"/>
              </a:buClr>
              <a:buChar char="»"/>
              <a:defRPr sz="2536">
                <a:solidFill>
                  <a:schemeClr val="bg1"/>
                </a:solidFill>
                <a:latin typeface="Arial" charset="0"/>
              </a:defRPr>
            </a:lvl7pPr>
            <a:lvl8pPr marL="4613564" indent="-259107" algn="l" rtl="0" eaLnBrk="1" fontAlgn="base" hangingPunct="1">
              <a:spcBef>
                <a:spcPct val="20000"/>
              </a:spcBef>
              <a:spcAft>
                <a:spcPct val="0"/>
              </a:spcAft>
              <a:buClr>
                <a:schemeClr val="bg1"/>
              </a:buClr>
              <a:buChar char="»"/>
              <a:defRPr sz="2536">
                <a:solidFill>
                  <a:schemeClr val="bg1"/>
                </a:solidFill>
                <a:latin typeface="Arial" charset="0"/>
              </a:defRPr>
            </a:lvl8pPr>
            <a:lvl9pPr marL="5338051" indent="-259107" algn="l" rtl="0" eaLnBrk="1" fontAlgn="base" hangingPunct="1">
              <a:spcBef>
                <a:spcPct val="20000"/>
              </a:spcBef>
              <a:spcAft>
                <a:spcPct val="0"/>
              </a:spcAft>
              <a:buClr>
                <a:schemeClr val="bg1"/>
              </a:buClr>
              <a:buChar char="»"/>
              <a:defRPr sz="2536">
                <a:solidFill>
                  <a:schemeClr val="bg1"/>
                </a:solidFill>
                <a:latin typeface="Arial" charset="0"/>
              </a:defRPr>
            </a:lvl9pPr>
          </a:lstStyle>
          <a:p>
            <a:pPr marL="457200" indent="-457200" defTabSz="91440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357657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D981C-B94B-234A-B0C2-77F493162785}"/>
              </a:ext>
            </a:extLst>
          </p:cNvPr>
          <p:cNvSpPr>
            <a:spLocks noGrp="1"/>
          </p:cNvSpPr>
          <p:nvPr>
            <p:ph type="title"/>
          </p:nvPr>
        </p:nvSpPr>
        <p:spPr>
          <a:xfrm>
            <a:off x="511745" y="402336"/>
            <a:ext cx="12555566" cy="1609344"/>
          </a:xfrm>
        </p:spPr>
        <p:txBody>
          <a:bodyPr/>
          <a:lstStyle/>
          <a:p>
            <a:r>
              <a:rPr lang="en-US" dirty="0">
                <a:latin typeface="+mn-lt"/>
                <a:cs typeface="Arial"/>
              </a:rPr>
              <a:t>SELLER GUIDANCE SLIDE – Key Strengths: </a:t>
            </a:r>
            <a:endParaRPr lang="en-US" dirty="0">
              <a:solidFill>
                <a:schemeClr val="bg1"/>
              </a:solidFill>
            </a:endParaRPr>
          </a:p>
        </p:txBody>
      </p:sp>
      <p:sp>
        <p:nvSpPr>
          <p:cNvPr id="3" name="Text Placeholder 2">
            <a:extLst>
              <a:ext uri="{FF2B5EF4-FFF2-40B4-BE49-F238E27FC236}">
                <a16:creationId xmlns:a16="http://schemas.microsoft.com/office/drawing/2014/main" id="{68B276F8-32E3-FB47-AA3C-FC71BD5C2B5E}"/>
              </a:ext>
            </a:extLst>
          </p:cNvPr>
          <p:cNvSpPr>
            <a:spLocks noGrp="1"/>
          </p:cNvSpPr>
          <p:nvPr>
            <p:ph type="body" sz="quarter" idx="13"/>
          </p:nvPr>
        </p:nvSpPr>
        <p:spPr>
          <a:xfrm>
            <a:off x="465368" y="2750396"/>
            <a:ext cx="8036168" cy="6504432"/>
          </a:xfrm>
        </p:spPr>
        <p:txBody>
          <a:bodyPr/>
          <a:lstStyle/>
          <a:p>
            <a:pPr marL="285464" indent="-285464">
              <a:spcBef>
                <a:spcPts val="1398"/>
              </a:spcBef>
              <a:buClr>
                <a:schemeClr val="tx2"/>
              </a:buClr>
              <a:buFont typeface="Arial" panose="020B0604020202020204" pitchFamily="34" charset="0"/>
              <a:buChar char="•"/>
            </a:pPr>
            <a:r>
              <a:rPr lang="en-US" sz="2400" dirty="0"/>
              <a:t>Easy to train and configure a system without data science or capture expertise (business owners can build their own solutions in a matter of days / weeks)</a:t>
            </a:r>
          </a:p>
          <a:p>
            <a:pPr marL="285464" indent="-285464">
              <a:spcBef>
                <a:spcPts val="1398"/>
              </a:spcBef>
              <a:buClr>
                <a:schemeClr val="tx2"/>
              </a:buClr>
              <a:buFont typeface="Arial" panose="020B0604020202020204" pitchFamily="34" charset="0"/>
              <a:buChar char="•"/>
            </a:pPr>
            <a:r>
              <a:rPr lang="en-US" sz="2400" dirty="0"/>
              <a:t>Processing English, Spanish, and French documents </a:t>
            </a:r>
            <a:r>
              <a:rPr lang="en-US" sz="2400" dirty="0">
                <a:solidFill>
                  <a:srgbClr val="6FA1FE"/>
                </a:solidFill>
                <a:cs typeface="Arial"/>
              </a:rPr>
              <a:t>(forms, statements, simple tables)</a:t>
            </a:r>
          </a:p>
          <a:p>
            <a:pPr marL="285464" indent="-285464">
              <a:spcBef>
                <a:spcPts val="1398"/>
              </a:spcBef>
              <a:buClr>
                <a:schemeClr val="tx2"/>
              </a:buClr>
              <a:buFont typeface="Arial" panose="020B0604020202020204" pitchFamily="34" charset="0"/>
              <a:buChar char="•"/>
            </a:pPr>
            <a:r>
              <a:rPr lang="en-US" sz="2400" dirty="0"/>
              <a:t>Infusing AI throughout document processing for faster development cycles:</a:t>
            </a:r>
          </a:p>
          <a:p>
            <a:pPr marL="628026" lvl="1" indent="-285464">
              <a:spcBef>
                <a:spcPts val="1398"/>
              </a:spcBef>
              <a:buClr>
                <a:schemeClr val="tx2"/>
              </a:buClr>
            </a:pPr>
            <a:r>
              <a:rPr lang="en-US" sz="2400" dirty="0"/>
              <a:t>Extracting data fields from documents using AI</a:t>
            </a:r>
          </a:p>
          <a:p>
            <a:pPr marL="628026" lvl="1" indent="-285464">
              <a:spcBef>
                <a:spcPts val="1398"/>
              </a:spcBef>
              <a:buClr>
                <a:schemeClr val="tx2"/>
              </a:buClr>
            </a:pPr>
            <a:r>
              <a:rPr lang="en-US" sz="2400" dirty="0"/>
              <a:t>Machine learning, AI-based document classification</a:t>
            </a:r>
          </a:p>
          <a:p>
            <a:pPr marL="628026" lvl="1" indent="-285464">
              <a:spcBef>
                <a:spcPts val="1398"/>
              </a:spcBef>
              <a:buClr>
                <a:schemeClr val="tx2"/>
              </a:buClr>
            </a:pPr>
            <a:r>
              <a:rPr lang="en-US" sz="2400" dirty="0"/>
              <a:t>AI-based OCR corrections</a:t>
            </a:r>
          </a:p>
          <a:p>
            <a:pPr marL="285464" indent="-285464">
              <a:spcBef>
                <a:spcPts val="1398"/>
              </a:spcBef>
              <a:buClr>
                <a:schemeClr val="tx2"/>
              </a:buClr>
              <a:buFont typeface="Arial" panose="020B0604020202020204" pitchFamily="34" charset="0"/>
              <a:buChar char="•"/>
            </a:pPr>
            <a:r>
              <a:rPr lang="en-US" sz="2400" dirty="0"/>
              <a:t>No need for templates / fingerprints</a:t>
            </a:r>
          </a:p>
          <a:p>
            <a:pPr marL="285464" indent="-285464">
              <a:spcBef>
                <a:spcPts val="1398"/>
              </a:spcBef>
              <a:buClr>
                <a:schemeClr val="tx2"/>
              </a:buClr>
              <a:buFont typeface="Arial" panose="020B0604020202020204" pitchFamily="34" charset="0"/>
              <a:buChar char="•"/>
            </a:pPr>
            <a:r>
              <a:rPr lang="en-US" sz="2400" dirty="0"/>
              <a:t>Built-in content management for retaining and managing processed documents</a:t>
            </a:r>
          </a:p>
        </p:txBody>
      </p:sp>
      <p:sp>
        <p:nvSpPr>
          <p:cNvPr id="6" name="Slide Number Placeholder 5">
            <a:extLst>
              <a:ext uri="{FF2B5EF4-FFF2-40B4-BE49-F238E27FC236}">
                <a16:creationId xmlns:a16="http://schemas.microsoft.com/office/drawing/2014/main" id="{7A3BDBBC-0338-8045-80F5-466D40E32C3E}"/>
              </a:ext>
            </a:extLst>
          </p:cNvPr>
          <p:cNvSpPr>
            <a:spLocks noGrp="1"/>
          </p:cNvSpPr>
          <p:nvPr>
            <p:ph type="sldNum" sz="quarter" idx="11"/>
          </p:nvPr>
        </p:nvSpPr>
        <p:spPr>
          <a:xfrm>
            <a:off x="28346404" y="19169334"/>
            <a:ext cx="7314928" cy="667366"/>
          </a:xfrm>
          <a:prstGeom prst="rect">
            <a:avLst/>
          </a:prstGeom>
        </p:spPr>
        <p:txBody>
          <a:bodyPr vert="horz" lIns="0" tIns="0" rIns="0" bIns="0" rtlCol="0" anchor="ctr"/>
          <a:lstStyle>
            <a:defPPr>
              <a:defRPr lang="en-US"/>
            </a:defPPr>
            <a:lvl1pPr marL="0" algn="r" defTabSz="2744756" rtl="0" eaLnBrk="1" latinLnBrk="0" hangingPunct="1">
              <a:defRPr sz="2400" b="0" i="0" kern="1200">
                <a:solidFill>
                  <a:schemeClr val="tx1"/>
                </a:solidFill>
                <a:latin typeface="IBM Plex Sans Light" panose="020B0403050203000203" pitchFamily="34" charset="0"/>
                <a:ea typeface="+mn-ea"/>
                <a:cs typeface="+mn-cs"/>
              </a:defRPr>
            </a:lvl1pPr>
            <a:lvl2pPr marL="1372376" algn="l" defTabSz="2744756" rtl="0" eaLnBrk="1" latinLnBrk="0" hangingPunct="1">
              <a:defRPr sz="5402" kern="1200">
                <a:solidFill>
                  <a:schemeClr val="tx1"/>
                </a:solidFill>
                <a:latin typeface="+mn-lt"/>
                <a:ea typeface="+mn-ea"/>
                <a:cs typeface="+mn-cs"/>
              </a:defRPr>
            </a:lvl2pPr>
            <a:lvl3pPr marL="2744756" algn="l" defTabSz="2744756" rtl="0" eaLnBrk="1" latinLnBrk="0" hangingPunct="1">
              <a:defRPr sz="5402" kern="1200">
                <a:solidFill>
                  <a:schemeClr val="tx1"/>
                </a:solidFill>
                <a:latin typeface="+mn-lt"/>
                <a:ea typeface="+mn-ea"/>
                <a:cs typeface="+mn-cs"/>
              </a:defRPr>
            </a:lvl3pPr>
            <a:lvl4pPr marL="4117130" algn="l" defTabSz="2744756" rtl="0" eaLnBrk="1" latinLnBrk="0" hangingPunct="1">
              <a:defRPr sz="5402" kern="1200">
                <a:solidFill>
                  <a:schemeClr val="tx1"/>
                </a:solidFill>
                <a:latin typeface="+mn-lt"/>
                <a:ea typeface="+mn-ea"/>
                <a:cs typeface="+mn-cs"/>
              </a:defRPr>
            </a:lvl4pPr>
            <a:lvl5pPr marL="5489510" algn="l" defTabSz="2744756" rtl="0" eaLnBrk="1" latinLnBrk="0" hangingPunct="1">
              <a:defRPr sz="5402" kern="1200">
                <a:solidFill>
                  <a:schemeClr val="tx1"/>
                </a:solidFill>
                <a:latin typeface="+mn-lt"/>
                <a:ea typeface="+mn-ea"/>
                <a:cs typeface="+mn-cs"/>
              </a:defRPr>
            </a:lvl5pPr>
            <a:lvl6pPr marL="6861886" algn="l" defTabSz="2744756" rtl="0" eaLnBrk="1" latinLnBrk="0" hangingPunct="1">
              <a:defRPr sz="5402" kern="1200">
                <a:solidFill>
                  <a:schemeClr val="tx1"/>
                </a:solidFill>
                <a:latin typeface="+mn-lt"/>
                <a:ea typeface="+mn-ea"/>
                <a:cs typeface="+mn-cs"/>
              </a:defRPr>
            </a:lvl6pPr>
            <a:lvl7pPr marL="8234266" algn="l" defTabSz="2744756" rtl="0" eaLnBrk="1" latinLnBrk="0" hangingPunct="1">
              <a:defRPr sz="5402" kern="1200">
                <a:solidFill>
                  <a:schemeClr val="tx1"/>
                </a:solidFill>
                <a:latin typeface="+mn-lt"/>
                <a:ea typeface="+mn-ea"/>
                <a:cs typeface="+mn-cs"/>
              </a:defRPr>
            </a:lvl7pPr>
            <a:lvl8pPr marL="9606642" algn="l" defTabSz="2744756" rtl="0" eaLnBrk="1" latinLnBrk="0" hangingPunct="1">
              <a:defRPr sz="5402" kern="1200">
                <a:solidFill>
                  <a:schemeClr val="tx1"/>
                </a:solidFill>
                <a:latin typeface="+mn-lt"/>
                <a:ea typeface="+mn-ea"/>
                <a:cs typeface="+mn-cs"/>
              </a:defRPr>
            </a:lvl8pPr>
            <a:lvl9pPr marL="10979020" algn="l" defTabSz="2744756" rtl="0" eaLnBrk="1" latinLnBrk="0" hangingPunct="1">
              <a:defRPr sz="5402" kern="1200">
                <a:solidFill>
                  <a:schemeClr val="tx1"/>
                </a:solidFill>
                <a:latin typeface="+mn-lt"/>
                <a:ea typeface="+mn-ea"/>
                <a:cs typeface="+mn-cs"/>
              </a:defRPr>
            </a:lvl9pPr>
          </a:lstStyle>
          <a:p>
            <a:pPr defTabSz="1371006">
              <a:defRPr/>
            </a:pPr>
            <a:fld id="{59395FB3-9C97-154F-86B2-7E381B951268}" type="slidenum">
              <a:rPr lang="en-US">
                <a:solidFill>
                  <a:srgbClr val="000000"/>
                </a:solidFill>
                <a:latin typeface="Arial" panose="020B0604020202020204" pitchFamily="34" charset="0"/>
              </a:rPr>
              <a:pPr defTabSz="1371006">
                <a:defRPr/>
              </a:pPr>
              <a:t>17</a:t>
            </a:fld>
            <a:endParaRPr lang="en-US" sz="1198" dirty="0">
              <a:solidFill>
                <a:srgbClr val="FFFFFF"/>
              </a:solidFill>
              <a:latin typeface="Arial" panose="020B0604020202020204" pitchFamily="34" charset="0"/>
            </a:endParaRPr>
          </a:p>
        </p:txBody>
      </p:sp>
      <p:sp>
        <p:nvSpPr>
          <p:cNvPr id="7" name="Text Placeholder 2">
            <a:extLst>
              <a:ext uri="{FF2B5EF4-FFF2-40B4-BE49-F238E27FC236}">
                <a16:creationId xmlns:a16="http://schemas.microsoft.com/office/drawing/2014/main" id="{40D2C7FC-1AB3-4249-A6DD-349007868EA4}"/>
              </a:ext>
            </a:extLst>
          </p:cNvPr>
          <p:cNvSpPr txBox="1">
            <a:spLocks/>
          </p:cNvSpPr>
          <p:nvPr/>
        </p:nvSpPr>
        <p:spPr>
          <a:xfrm>
            <a:off x="9264216" y="2750396"/>
            <a:ext cx="8036168" cy="6504432"/>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285464" indent="-285464" defTabSz="913486">
              <a:spcBef>
                <a:spcPts val="1398"/>
              </a:spcBef>
              <a:buClr>
                <a:srgbClr val="F3F3F3"/>
              </a:buClr>
              <a:buFont typeface="Arial" panose="020B0604020202020204" pitchFamily="34" charset="0"/>
              <a:buChar char="•"/>
              <a:defRPr/>
            </a:pPr>
            <a:r>
              <a:rPr lang="en-US" sz="2400" dirty="0">
                <a:solidFill>
                  <a:srgbClr val="FFFFFF"/>
                </a:solidFill>
                <a:latin typeface="Arial" panose="020B0604020202020204"/>
                <a:cs typeface="Arial" panose="020B0604020202020204" pitchFamily="34" charset="0"/>
              </a:rPr>
              <a:t>Highly customizable</a:t>
            </a:r>
          </a:p>
          <a:p>
            <a:pPr marL="285464" indent="-285464" defTabSz="913486">
              <a:spcBef>
                <a:spcPts val="1398"/>
              </a:spcBef>
              <a:buClr>
                <a:srgbClr val="F3F3F3"/>
              </a:buClr>
              <a:buFont typeface="Arial" panose="020B0604020202020204" pitchFamily="34" charset="0"/>
              <a:buChar char="•"/>
              <a:defRPr/>
            </a:pPr>
            <a:r>
              <a:rPr lang="en-US" sz="2400" dirty="0">
                <a:solidFill>
                  <a:srgbClr val="FFFFFF"/>
                </a:solidFill>
                <a:latin typeface="Arial" panose="020B0604020202020204"/>
                <a:cs typeface="Arial" panose="020B0604020202020204" pitchFamily="34" charset="0"/>
              </a:rPr>
              <a:t>Processing many different languages (support for 50+)</a:t>
            </a:r>
          </a:p>
          <a:p>
            <a:pPr marL="285464" indent="-285464" defTabSz="913486">
              <a:spcBef>
                <a:spcPts val="1398"/>
              </a:spcBef>
              <a:buClr>
                <a:srgbClr val="F3F3F3"/>
              </a:buClr>
              <a:buFont typeface="Arial" panose="020B0604020202020204" pitchFamily="34" charset="0"/>
              <a:buChar char="•"/>
              <a:defRPr/>
            </a:pPr>
            <a:r>
              <a:rPr lang="en-US" sz="2400" dirty="0">
                <a:solidFill>
                  <a:srgbClr val="FFFFFF"/>
                </a:solidFill>
                <a:latin typeface="Arial" panose="020B0604020202020204"/>
                <a:cs typeface="Arial" panose="020B0604020202020204" pitchFamily="34" charset="0"/>
              </a:rPr>
              <a:t>Processing handwriting</a:t>
            </a:r>
          </a:p>
          <a:p>
            <a:pPr marL="285464" indent="-285464" defTabSz="913486">
              <a:spcBef>
                <a:spcPts val="1398"/>
              </a:spcBef>
              <a:buClr>
                <a:srgbClr val="F4F4F4"/>
              </a:buClr>
              <a:buFont typeface="Arial" panose="020B0604020202020204" pitchFamily="34" charset="0"/>
              <a:buChar char="•"/>
              <a:defRPr/>
            </a:pPr>
            <a:r>
              <a:rPr lang="en-US" sz="2400" dirty="0">
                <a:solidFill>
                  <a:srgbClr val="FFFFFF"/>
                </a:solidFill>
                <a:latin typeface="Arial" panose="020B0604020202020204"/>
                <a:cs typeface="Arial" panose="020B0604020202020204" pitchFamily="34" charset="0"/>
              </a:rPr>
              <a:t>Extracting data from zoned fields </a:t>
            </a:r>
            <a:r>
              <a:rPr lang="en-US" sz="2400" kern="1200" dirty="0">
                <a:solidFill>
                  <a:srgbClr val="6FA1FE"/>
                </a:solidFill>
                <a:latin typeface="Arial" panose="020B0604020202020204"/>
                <a:cs typeface="Arial"/>
              </a:rPr>
              <a:t>(documents with a lot of checkboxes, complex lists)</a:t>
            </a:r>
          </a:p>
          <a:p>
            <a:pPr marL="285464" indent="-285464" defTabSz="913486">
              <a:spcBef>
                <a:spcPts val="1398"/>
              </a:spcBef>
              <a:buClr>
                <a:srgbClr val="F3F3F3"/>
              </a:buClr>
              <a:buFont typeface="Arial" panose="020B0604020202020204" pitchFamily="34" charset="0"/>
              <a:buChar char="•"/>
              <a:defRPr/>
            </a:pPr>
            <a:r>
              <a:rPr lang="en-US" sz="2400" dirty="0">
                <a:solidFill>
                  <a:srgbClr val="FFFFFF"/>
                </a:solidFill>
                <a:latin typeface="Arial" panose="020B0604020202020204"/>
                <a:cs typeface="Arial" panose="020B0604020202020204" pitchFamily="34" charset="0"/>
              </a:rPr>
              <a:t>Extracting information from </a:t>
            </a:r>
            <a:r>
              <a:rPr lang="en-US" sz="2400" kern="1200" dirty="0">
                <a:solidFill>
                  <a:srgbClr val="6FA1FE"/>
                </a:solidFill>
                <a:latin typeface="Arial" panose="020B0604020202020204"/>
                <a:cs typeface="Arial"/>
              </a:rPr>
              <a:t>complex / line-item tables</a:t>
            </a:r>
            <a:r>
              <a:rPr lang="en-US" sz="2400" kern="1200" dirty="0">
                <a:solidFill>
                  <a:srgbClr val="0F62FE"/>
                </a:solidFill>
                <a:latin typeface="Arial" panose="020B0604020202020204"/>
                <a:cs typeface="Arial"/>
              </a:rPr>
              <a:t> </a:t>
            </a:r>
            <a:r>
              <a:rPr lang="en-US" sz="2400" dirty="0">
                <a:solidFill>
                  <a:srgbClr val="FFFFFF"/>
                </a:solidFill>
                <a:latin typeface="Arial" panose="020B0604020202020204"/>
                <a:cs typeface="Arial" panose="020B0604020202020204" pitchFamily="34" charset="0"/>
              </a:rPr>
              <a:t>(with add-ons like Datacap Accelerator)</a:t>
            </a:r>
          </a:p>
          <a:p>
            <a:pPr marL="285464" indent="-285464" defTabSz="913486">
              <a:spcBef>
                <a:spcPts val="1398"/>
              </a:spcBef>
              <a:buClr>
                <a:srgbClr val="F3F3F3"/>
              </a:buClr>
              <a:buFont typeface="Arial" panose="020B0604020202020204" pitchFamily="34" charset="0"/>
              <a:buChar char="•"/>
              <a:defRPr/>
            </a:pPr>
            <a:r>
              <a:rPr lang="en-US" sz="2400" dirty="0">
                <a:solidFill>
                  <a:srgbClr val="FFFFFF"/>
                </a:solidFill>
                <a:latin typeface="Arial" panose="020B0604020202020204"/>
                <a:cs typeface="Arial" panose="020B0604020202020204" pitchFamily="34" charset="0"/>
              </a:rPr>
              <a:t>Ingesting from multiple channels / methods and customizing export options</a:t>
            </a:r>
          </a:p>
          <a:p>
            <a:pPr marL="285464" indent="-285464" defTabSz="913486">
              <a:spcBef>
                <a:spcPts val="1398"/>
              </a:spcBef>
              <a:buClr>
                <a:srgbClr val="F3F3F3"/>
              </a:buClr>
              <a:buFont typeface="Arial" panose="020B0604020202020204" pitchFamily="34" charset="0"/>
              <a:buChar char="•"/>
              <a:defRPr/>
            </a:pPr>
            <a:r>
              <a:rPr lang="en-US" sz="2400" dirty="0">
                <a:solidFill>
                  <a:srgbClr val="FFFFFF"/>
                </a:solidFill>
                <a:latin typeface="Arial" panose="020B0604020202020204"/>
                <a:cs typeface="Arial" panose="020B0604020202020204" pitchFamily="34" charset="0"/>
              </a:rPr>
              <a:t>External data lookup and validation (API and DB)</a:t>
            </a:r>
          </a:p>
          <a:p>
            <a:pPr marL="285464" indent="-285464" defTabSz="913486">
              <a:spcBef>
                <a:spcPts val="1398"/>
              </a:spcBef>
              <a:buClr>
                <a:srgbClr val="F3F3F3"/>
              </a:buClr>
              <a:buFont typeface="Arial" panose="020B0604020202020204" pitchFamily="34" charset="0"/>
              <a:buChar char="•"/>
              <a:defRPr/>
            </a:pPr>
            <a:r>
              <a:rPr lang="en-US" sz="2400" dirty="0">
                <a:solidFill>
                  <a:srgbClr val="FFFFFF"/>
                </a:solidFill>
                <a:latin typeface="Arial" panose="020B0604020202020204"/>
                <a:cs typeface="Arial" panose="020B0604020202020204" pitchFamily="34" charset="0"/>
              </a:rPr>
              <a:t>Document separation (splitting / joining documents together)</a:t>
            </a:r>
          </a:p>
        </p:txBody>
      </p:sp>
      <p:cxnSp>
        <p:nvCxnSpPr>
          <p:cNvPr id="9" name="Straight Connector 8">
            <a:extLst>
              <a:ext uri="{FF2B5EF4-FFF2-40B4-BE49-F238E27FC236}">
                <a16:creationId xmlns:a16="http://schemas.microsoft.com/office/drawing/2014/main" id="{D5DC2B7C-2729-B448-BAAD-25E0F1A6C8CA}"/>
              </a:ext>
            </a:extLst>
          </p:cNvPr>
          <p:cNvCxnSpPr>
            <a:cxnSpLocks/>
          </p:cNvCxnSpPr>
          <p:nvPr/>
        </p:nvCxnSpPr>
        <p:spPr bwMode="auto">
          <a:xfrm flipV="1">
            <a:off x="8852440" y="1807672"/>
            <a:ext cx="0" cy="7183928"/>
          </a:xfrm>
          <a:prstGeom prst="line">
            <a:avLst/>
          </a:prstGeom>
          <a:ln w="76200">
            <a:solidFill>
              <a:schemeClr val="bg2">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F26C674-AB1B-E84B-835D-69F658EAEF3C}"/>
              </a:ext>
            </a:extLst>
          </p:cNvPr>
          <p:cNvSpPr txBox="1"/>
          <p:nvPr/>
        </p:nvSpPr>
        <p:spPr>
          <a:xfrm>
            <a:off x="9264217" y="8625056"/>
            <a:ext cx="6585534" cy="400110"/>
          </a:xfrm>
          <a:prstGeom prst="rect">
            <a:avLst/>
          </a:prstGeom>
          <a:noFill/>
        </p:spPr>
        <p:txBody>
          <a:bodyPr wrap="square">
            <a:spAutoFit/>
          </a:bodyPr>
          <a:lstStyle/>
          <a:p>
            <a:pPr defTabSz="1371966" hangingPunct="1"/>
            <a:r>
              <a:rPr lang="en-US" sz="2000" kern="1200" dirty="0">
                <a:solidFill>
                  <a:srgbClr val="000000"/>
                </a:solidFill>
                <a:latin typeface="Arial" panose="020B0604020202020204"/>
                <a:ea typeface="+mn-ea"/>
                <a:cs typeface="+mn-cs"/>
                <a:hlinkClick r:id="rId3"/>
              </a:rPr>
              <a:t>Information on Datacap Accelerator</a:t>
            </a:r>
            <a:endParaRPr lang="en-US" sz="2000" kern="1200" dirty="0">
              <a:solidFill>
                <a:srgbClr val="000000"/>
              </a:solidFill>
              <a:latin typeface="Arial" panose="020B0604020202020204"/>
              <a:ea typeface="+mn-ea"/>
              <a:cs typeface="+mn-cs"/>
            </a:endParaRPr>
          </a:p>
        </p:txBody>
      </p:sp>
      <p:sp>
        <p:nvSpPr>
          <p:cNvPr id="16" name="Title 1">
            <a:extLst>
              <a:ext uri="{FF2B5EF4-FFF2-40B4-BE49-F238E27FC236}">
                <a16:creationId xmlns:a16="http://schemas.microsoft.com/office/drawing/2014/main" id="{685B460A-13C3-8B48-AFCF-C5163E30DBD0}"/>
              </a:ext>
            </a:extLst>
          </p:cNvPr>
          <p:cNvSpPr txBox="1">
            <a:spLocks/>
          </p:cNvSpPr>
          <p:nvPr/>
        </p:nvSpPr>
        <p:spPr>
          <a:xfrm>
            <a:off x="465368" y="1532082"/>
            <a:ext cx="6272000" cy="160934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dirty="0">
                <a:solidFill>
                  <a:srgbClr val="FFFFFF"/>
                </a:solidFill>
                <a:latin typeface="Arial" panose="020B0604020202020204"/>
              </a:rPr>
              <a:t>Automation Document Processing</a:t>
            </a:r>
          </a:p>
        </p:txBody>
      </p:sp>
      <p:sp>
        <p:nvSpPr>
          <p:cNvPr id="17" name="Title 1">
            <a:extLst>
              <a:ext uri="{FF2B5EF4-FFF2-40B4-BE49-F238E27FC236}">
                <a16:creationId xmlns:a16="http://schemas.microsoft.com/office/drawing/2014/main" id="{82C32609-62D5-B341-A06D-5049706FB5BA}"/>
              </a:ext>
            </a:extLst>
          </p:cNvPr>
          <p:cNvSpPr txBox="1">
            <a:spLocks/>
          </p:cNvSpPr>
          <p:nvPr/>
        </p:nvSpPr>
        <p:spPr>
          <a:xfrm>
            <a:off x="9261340" y="1531724"/>
            <a:ext cx="6272000" cy="160934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dirty="0">
                <a:solidFill>
                  <a:srgbClr val="FFFFFF"/>
                </a:solidFill>
                <a:latin typeface="Arial" panose="020B0604020202020204"/>
              </a:rPr>
              <a:t>Datacap</a:t>
            </a:r>
          </a:p>
        </p:txBody>
      </p:sp>
      <p:sp>
        <p:nvSpPr>
          <p:cNvPr id="14" name="TextBox 13">
            <a:extLst>
              <a:ext uri="{FF2B5EF4-FFF2-40B4-BE49-F238E27FC236}">
                <a16:creationId xmlns:a16="http://schemas.microsoft.com/office/drawing/2014/main" id="{B5F211FC-7439-E047-97EE-0CC1D17A861A}"/>
              </a:ext>
            </a:extLst>
          </p:cNvPr>
          <p:cNvSpPr txBox="1"/>
          <p:nvPr/>
        </p:nvSpPr>
        <p:spPr>
          <a:xfrm>
            <a:off x="5721068" y="9794558"/>
            <a:ext cx="6845864" cy="400110"/>
          </a:xfrm>
          <a:prstGeom prst="rect">
            <a:avLst/>
          </a:prstGeom>
          <a:noFill/>
        </p:spPr>
        <p:txBody>
          <a:bodyPr wrap="square" rtlCol="0">
            <a:spAutoFit/>
          </a:bodyPr>
          <a:lstStyle/>
          <a:p>
            <a:pPr algn="ctr" defTabSz="1371966" hangingPunct="1">
              <a:defRPr/>
            </a:pPr>
            <a:r>
              <a:rPr lang="en-US" sz="2000" kern="1200" dirty="0">
                <a:latin typeface="Arial" panose="020B0604020202020204"/>
                <a:ea typeface="IBM Plex Sans" charset="0"/>
                <a:cs typeface="Arial" panose="020B0604020202020204" pitchFamily="34" charset="0"/>
              </a:rPr>
              <a:t>Internal and Business Partner Use Only</a:t>
            </a:r>
          </a:p>
        </p:txBody>
      </p:sp>
    </p:spTree>
    <p:extLst>
      <p:ext uri="{BB962C8B-B14F-4D97-AF65-F5344CB8AC3E}">
        <p14:creationId xmlns:p14="http://schemas.microsoft.com/office/powerpoint/2010/main" val="3167367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a:xfrm>
            <a:off x="28346404" y="19169334"/>
            <a:ext cx="7314928" cy="667366"/>
          </a:xfrm>
          <a:prstGeom prst="rect">
            <a:avLst/>
          </a:prstGeom>
        </p:spPr>
        <p:txBody>
          <a:bodyPr vert="horz" lIns="0" tIns="0" rIns="0" bIns="0" rtlCol="0" anchor="ctr"/>
          <a:lstStyle>
            <a:defPPr>
              <a:defRPr lang="en-US"/>
            </a:defPPr>
            <a:lvl1pPr marL="0" algn="r" defTabSz="2744756" rtl="0" eaLnBrk="1" latinLnBrk="0" hangingPunct="1">
              <a:defRPr sz="2398" b="0" i="0" kern="1200">
                <a:solidFill>
                  <a:schemeClr val="tx1"/>
                </a:solidFill>
                <a:latin typeface="IBM Plex Sans Light" panose="020B0403050203000203" pitchFamily="34" charset="0"/>
                <a:ea typeface="+mn-ea"/>
                <a:cs typeface="+mn-cs"/>
              </a:defRPr>
            </a:lvl1pPr>
            <a:lvl2pPr marL="1372376" algn="l" defTabSz="2744756" rtl="0" eaLnBrk="1" latinLnBrk="0" hangingPunct="1">
              <a:defRPr sz="5402" kern="1200">
                <a:solidFill>
                  <a:schemeClr val="tx1"/>
                </a:solidFill>
                <a:latin typeface="+mn-lt"/>
                <a:ea typeface="+mn-ea"/>
                <a:cs typeface="+mn-cs"/>
              </a:defRPr>
            </a:lvl2pPr>
            <a:lvl3pPr marL="2744756" algn="l" defTabSz="2744756" rtl="0" eaLnBrk="1" latinLnBrk="0" hangingPunct="1">
              <a:defRPr sz="5402" kern="1200">
                <a:solidFill>
                  <a:schemeClr val="tx1"/>
                </a:solidFill>
                <a:latin typeface="+mn-lt"/>
                <a:ea typeface="+mn-ea"/>
                <a:cs typeface="+mn-cs"/>
              </a:defRPr>
            </a:lvl3pPr>
            <a:lvl4pPr marL="4117130" algn="l" defTabSz="2744756" rtl="0" eaLnBrk="1" latinLnBrk="0" hangingPunct="1">
              <a:defRPr sz="5402" kern="1200">
                <a:solidFill>
                  <a:schemeClr val="tx1"/>
                </a:solidFill>
                <a:latin typeface="+mn-lt"/>
                <a:ea typeface="+mn-ea"/>
                <a:cs typeface="+mn-cs"/>
              </a:defRPr>
            </a:lvl4pPr>
            <a:lvl5pPr marL="5489510" algn="l" defTabSz="2744756" rtl="0" eaLnBrk="1" latinLnBrk="0" hangingPunct="1">
              <a:defRPr sz="5402" kern="1200">
                <a:solidFill>
                  <a:schemeClr val="tx1"/>
                </a:solidFill>
                <a:latin typeface="+mn-lt"/>
                <a:ea typeface="+mn-ea"/>
                <a:cs typeface="+mn-cs"/>
              </a:defRPr>
            </a:lvl5pPr>
            <a:lvl6pPr marL="6861886" algn="l" defTabSz="2744756" rtl="0" eaLnBrk="1" latinLnBrk="0" hangingPunct="1">
              <a:defRPr sz="5402" kern="1200">
                <a:solidFill>
                  <a:schemeClr val="tx1"/>
                </a:solidFill>
                <a:latin typeface="+mn-lt"/>
                <a:ea typeface="+mn-ea"/>
                <a:cs typeface="+mn-cs"/>
              </a:defRPr>
            </a:lvl6pPr>
            <a:lvl7pPr marL="8234266" algn="l" defTabSz="2744756" rtl="0" eaLnBrk="1" latinLnBrk="0" hangingPunct="1">
              <a:defRPr sz="5402" kern="1200">
                <a:solidFill>
                  <a:schemeClr val="tx1"/>
                </a:solidFill>
                <a:latin typeface="+mn-lt"/>
                <a:ea typeface="+mn-ea"/>
                <a:cs typeface="+mn-cs"/>
              </a:defRPr>
            </a:lvl7pPr>
            <a:lvl8pPr marL="9606642" algn="l" defTabSz="2744756" rtl="0" eaLnBrk="1" latinLnBrk="0" hangingPunct="1">
              <a:defRPr sz="5402" kern="1200">
                <a:solidFill>
                  <a:schemeClr val="tx1"/>
                </a:solidFill>
                <a:latin typeface="+mn-lt"/>
                <a:ea typeface="+mn-ea"/>
                <a:cs typeface="+mn-cs"/>
              </a:defRPr>
            </a:lvl8pPr>
            <a:lvl9pPr marL="10979020" algn="l" defTabSz="2744756" rtl="0" eaLnBrk="1" latinLnBrk="0" hangingPunct="1">
              <a:defRPr sz="5402" kern="1200">
                <a:solidFill>
                  <a:schemeClr val="tx1"/>
                </a:solidFill>
                <a:latin typeface="+mn-lt"/>
                <a:ea typeface="+mn-ea"/>
                <a:cs typeface="+mn-cs"/>
              </a:defRPr>
            </a:lvl9pPr>
          </a:lstStyle>
          <a:p>
            <a:pPr defTabSz="1371004" hangingPunct="0">
              <a:defRPr/>
            </a:pPr>
            <a:fld id="{59395FB3-9C97-154F-86B2-7E381B951268}" type="slidenum">
              <a:rPr lang="en-US">
                <a:solidFill>
                  <a:srgbClr val="000000"/>
                </a:solidFill>
                <a:latin typeface="Arial" panose="020B0604020202020204"/>
              </a:rPr>
              <a:pPr defTabSz="1371004" hangingPunct="0">
                <a:defRPr/>
              </a:pPr>
              <a:t>18</a:t>
            </a:fld>
            <a:endParaRPr lang="en-US" sz="1198" kern="0" dirty="0">
              <a:solidFill>
                <a:srgbClr val="FFFFFF"/>
              </a:solidFill>
              <a:latin typeface="Arial" panose="020B0604020202020204"/>
            </a:endParaRPr>
          </a:p>
        </p:txBody>
      </p:sp>
      <p:grpSp>
        <p:nvGrpSpPr>
          <p:cNvPr id="12" name="Group 11">
            <a:extLst>
              <a:ext uri="{FF2B5EF4-FFF2-40B4-BE49-F238E27FC236}">
                <a16:creationId xmlns:a16="http://schemas.microsoft.com/office/drawing/2014/main" id="{64E8C168-E029-5245-B1E5-4FF976DF04B9}"/>
              </a:ext>
            </a:extLst>
          </p:cNvPr>
          <p:cNvGrpSpPr/>
          <p:nvPr/>
        </p:nvGrpSpPr>
        <p:grpSpPr>
          <a:xfrm>
            <a:off x="2158628" y="2857361"/>
            <a:ext cx="5694060" cy="2538300"/>
            <a:chOff x="575161" y="2398592"/>
            <a:chExt cx="5699333" cy="2540646"/>
          </a:xfrm>
        </p:grpSpPr>
        <p:sp>
          <p:nvSpPr>
            <p:cNvPr id="5" name="Rectangle 4">
              <a:extLst>
                <a:ext uri="{FF2B5EF4-FFF2-40B4-BE49-F238E27FC236}">
                  <a16:creationId xmlns:a16="http://schemas.microsoft.com/office/drawing/2014/main" id="{E40EA930-B812-1C47-BE6B-8990FA27BBFD}"/>
                </a:ext>
              </a:extLst>
            </p:cNvPr>
            <p:cNvSpPr/>
            <p:nvPr/>
          </p:nvSpPr>
          <p:spPr bwMode="auto">
            <a:xfrm>
              <a:off x="575161" y="2398592"/>
              <a:ext cx="5699333" cy="2540646"/>
            </a:xfrm>
            <a:prstGeom prst="rect">
              <a:avLst/>
            </a:prstGeom>
            <a:solidFill>
              <a:srgbClr val="3E3E3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hangingPunct="1">
                <a:lnSpc>
                  <a:spcPct val="90000"/>
                </a:lnSpc>
                <a:spcBef>
                  <a:spcPct val="0"/>
                </a:spcBef>
                <a:spcAft>
                  <a:spcPct val="0"/>
                </a:spcAft>
                <a:defRPr/>
              </a:pPr>
              <a:endParaRPr lang="en-US" sz="1398" dirty="0">
                <a:solidFill>
                  <a:srgbClr val="FFFFFF"/>
                </a:solidFill>
                <a:latin typeface="Arial" panose="020B0604020202020204"/>
              </a:endParaRPr>
            </a:p>
          </p:txBody>
        </p:sp>
        <p:sp>
          <p:nvSpPr>
            <p:cNvPr id="63" name="Rectangle 62">
              <a:extLst>
                <a:ext uri="{FF2B5EF4-FFF2-40B4-BE49-F238E27FC236}">
                  <a16:creationId xmlns:a16="http://schemas.microsoft.com/office/drawing/2014/main" id="{DFBAA1A9-D2A6-EF44-A2F2-818619FC4B32}"/>
                </a:ext>
              </a:extLst>
            </p:cNvPr>
            <p:cNvSpPr/>
            <p:nvPr/>
          </p:nvSpPr>
          <p:spPr>
            <a:xfrm>
              <a:off x="725444" y="2524306"/>
              <a:ext cx="5325159" cy="2278561"/>
            </a:xfrm>
            <a:prstGeom prst="rect">
              <a:avLst/>
            </a:prstGeom>
            <a:noFill/>
          </p:spPr>
          <p:txBody>
            <a:bodyPr wrap="square">
              <a:spAutoFit/>
            </a:bodyPr>
            <a:lstStyle/>
            <a:p>
              <a:pPr defTabSz="913486" fontAlgn="base" hangingPunct="1">
                <a:spcBef>
                  <a:spcPct val="50000"/>
                </a:spcBef>
                <a:spcAft>
                  <a:spcPct val="0"/>
                </a:spcAft>
                <a:buClr>
                  <a:srgbClr val="000000"/>
                </a:buClr>
                <a:defRPr/>
              </a:pPr>
              <a:r>
                <a:rPr lang="en-US" altLang="en-US" sz="2400" kern="1200" dirty="0">
                  <a:solidFill>
                    <a:srgbClr val="6FA1FE"/>
                  </a:solidFill>
                  <a:latin typeface="Arial" panose="020B0604020202020204"/>
                  <a:ea typeface="+mn-ea"/>
                  <a:cs typeface="Arial"/>
                </a:rPr>
                <a:t>BUDGET, INFRASTRUCTURE, </a:t>
              </a:r>
              <a:br>
                <a:rPr lang="en-US" altLang="en-US" sz="2400" kern="1200" dirty="0">
                  <a:solidFill>
                    <a:srgbClr val="6FA1FE"/>
                  </a:solidFill>
                  <a:latin typeface="Arial" panose="020B0604020202020204"/>
                  <a:ea typeface="+mn-ea"/>
                  <a:cs typeface="Arial"/>
                </a:rPr>
              </a:br>
              <a:r>
                <a:rPr lang="en-US" altLang="en-US" sz="2400" kern="1200" dirty="0">
                  <a:solidFill>
                    <a:srgbClr val="6FA1FE"/>
                  </a:solidFill>
                  <a:latin typeface="Arial" panose="020B0604020202020204"/>
                  <a:ea typeface="+mn-ea"/>
                  <a:cs typeface="Arial"/>
                </a:rPr>
                <a:t>USE CASE, + FUNCTIONALITY REVIEW PASSES, BUT….</a:t>
              </a:r>
            </a:p>
            <a:p>
              <a:pPr defTabSz="913486" fontAlgn="base" hangingPunct="1">
                <a:spcBef>
                  <a:spcPct val="50000"/>
                </a:spcBef>
                <a:spcAft>
                  <a:spcPct val="0"/>
                </a:spcAft>
                <a:buClr>
                  <a:srgbClr val="000000"/>
                </a:buClr>
                <a:defRPr/>
              </a:pPr>
              <a:r>
                <a:rPr lang="en-US" altLang="en-US" sz="1998" dirty="0">
                  <a:latin typeface="Arial" panose="020B0604020202020204"/>
                  <a:ea typeface="IBM Plex Sans" charset="0"/>
                  <a:cs typeface="Arial" panose="020B0604020202020204" pitchFamily="34" charset="0"/>
                </a:rPr>
                <a:t>Insufficient budget, no containers, small volumes, need for maximum control over extraction, and / or OOTB integration</a:t>
              </a:r>
            </a:p>
          </p:txBody>
        </p:sp>
      </p:grpSp>
      <p:sp>
        <p:nvSpPr>
          <p:cNvPr id="87" name="Title">
            <a:extLst>
              <a:ext uri="{FF2B5EF4-FFF2-40B4-BE49-F238E27FC236}">
                <a16:creationId xmlns:a16="http://schemas.microsoft.com/office/drawing/2014/main" id="{941DDD98-8509-1141-89AD-B2C056B68586}"/>
              </a:ext>
            </a:extLst>
          </p:cNvPr>
          <p:cNvSpPr txBox="1">
            <a:spLocks/>
          </p:cNvSpPr>
          <p:nvPr/>
        </p:nvSpPr>
        <p:spPr>
          <a:xfrm>
            <a:off x="259649" y="406722"/>
            <a:ext cx="10994506" cy="160785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796"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36">
                <a:solidFill>
                  <a:srgbClr val="191919"/>
                </a:solidFill>
                <a:latin typeface="HelvNeue Light for IBM" pitchFamily="34" charset="0"/>
              </a:defRPr>
            </a:lvl2pPr>
            <a:lvl3pPr algn="l" rtl="0" eaLnBrk="1" fontAlgn="base" hangingPunct="1">
              <a:lnSpc>
                <a:spcPct val="90000"/>
              </a:lnSpc>
              <a:spcBef>
                <a:spcPct val="0"/>
              </a:spcBef>
              <a:spcAft>
                <a:spcPct val="0"/>
              </a:spcAft>
              <a:defRPr sz="4436">
                <a:solidFill>
                  <a:srgbClr val="191919"/>
                </a:solidFill>
                <a:latin typeface="HelvNeue Light for IBM" pitchFamily="34" charset="0"/>
              </a:defRPr>
            </a:lvl3pPr>
            <a:lvl4pPr algn="l" rtl="0" eaLnBrk="1" fontAlgn="base" hangingPunct="1">
              <a:lnSpc>
                <a:spcPct val="90000"/>
              </a:lnSpc>
              <a:spcBef>
                <a:spcPct val="0"/>
              </a:spcBef>
              <a:spcAft>
                <a:spcPct val="0"/>
              </a:spcAft>
              <a:defRPr sz="4436">
                <a:solidFill>
                  <a:srgbClr val="191919"/>
                </a:solidFill>
                <a:latin typeface="HelvNeue Light for IBM" pitchFamily="34" charset="0"/>
              </a:defRPr>
            </a:lvl4pPr>
            <a:lvl5pPr algn="l" rtl="0" eaLnBrk="1" fontAlgn="base" hangingPunct="1">
              <a:lnSpc>
                <a:spcPct val="90000"/>
              </a:lnSpc>
              <a:spcBef>
                <a:spcPct val="0"/>
              </a:spcBef>
              <a:spcAft>
                <a:spcPct val="0"/>
              </a:spcAft>
              <a:defRPr sz="4436">
                <a:solidFill>
                  <a:srgbClr val="191919"/>
                </a:solidFill>
                <a:latin typeface="HelvNeue Light for IBM" pitchFamily="34" charset="0"/>
              </a:defRPr>
            </a:lvl5pPr>
            <a:lvl6pPr marL="724483" algn="l" rtl="0" eaLnBrk="1" fontAlgn="base" hangingPunct="1">
              <a:lnSpc>
                <a:spcPct val="90000"/>
              </a:lnSpc>
              <a:spcBef>
                <a:spcPct val="0"/>
              </a:spcBef>
              <a:spcAft>
                <a:spcPct val="0"/>
              </a:spcAft>
              <a:defRPr sz="4436">
                <a:solidFill>
                  <a:srgbClr val="191919"/>
                </a:solidFill>
                <a:latin typeface="HelvNeue Light for IBM" pitchFamily="34" charset="0"/>
              </a:defRPr>
            </a:lvl6pPr>
            <a:lvl7pPr marL="1448973" algn="l" rtl="0" eaLnBrk="1" fontAlgn="base" hangingPunct="1">
              <a:lnSpc>
                <a:spcPct val="90000"/>
              </a:lnSpc>
              <a:spcBef>
                <a:spcPct val="0"/>
              </a:spcBef>
              <a:spcAft>
                <a:spcPct val="0"/>
              </a:spcAft>
              <a:defRPr sz="4436">
                <a:solidFill>
                  <a:srgbClr val="191919"/>
                </a:solidFill>
                <a:latin typeface="HelvNeue Light for IBM" pitchFamily="34" charset="0"/>
              </a:defRPr>
            </a:lvl7pPr>
            <a:lvl8pPr marL="2173456" algn="l" rtl="0" eaLnBrk="1" fontAlgn="base" hangingPunct="1">
              <a:lnSpc>
                <a:spcPct val="90000"/>
              </a:lnSpc>
              <a:spcBef>
                <a:spcPct val="0"/>
              </a:spcBef>
              <a:spcAft>
                <a:spcPct val="0"/>
              </a:spcAft>
              <a:defRPr sz="4436">
                <a:solidFill>
                  <a:srgbClr val="191919"/>
                </a:solidFill>
                <a:latin typeface="HelvNeue Light for IBM" pitchFamily="34" charset="0"/>
              </a:defRPr>
            </a:lvl8pPr>
            <a:lvl9pPr marL="2897942" algn="l" rtl="0" eaLnBrk="1" fontAlgn="base" hangingPunct="1">
              <a:lnSpc>
                <a:spcPct val="90000"/>
              </a:lnSpc>
              <a:spcBef>
                <a:spcPct val="0"/>
              </a:spcBef>
              <a:spcAft>
                <a:spcPct val="0"/>
              </a:spcAft>
              <a:defRPr sz="4436">
                <a:solidFill>
                  <a:srgbClr val="191919"/>
                </a:solidFill>
                <a:latin typeface="HelvNeue Light for IBM" pitchFamily="34" charset="0"/>
              </a:defRPr>
            </a:lvl9pPr>
          </a:lstStyle>
          <a:p>
            <a:pPr defTabSz="913486">
              <a:defRPr/>
            </a:pPr>
            <a:r>
              <a:rPr lang="en-US" dirty="0">
                <a:solidFill>
                  <a:srgbClr val="FFFFFF"/>
                </a:solidFill>
                <a:latin typeface="Arial" panose="020B0604020202020204"/>
                <a:cs typeface="Arial" panose="020B0604020202020204" pitchFamily="34" charset="0"/>
              </a:rPr>
              <a:t>When Automation Document Processing does not meet all needs:</a:t>
            </a:r>
          </a:p>
        </p:txBody>
      </p:sp>
      <p:grpSp>
        <p:nvGrpSpPr>
          <p:cNvPr id="8" name="Group 7">
            <a:extLst>
              <a:ext uri="{FF2B5EF4-FFF2-40B4-BE49-F238E27FC236}">
                <a16:creationId xmlns:a16="http://schemas.microsoft.com/office/drawing/2014/main" id="{E9796F51-B09A-A242-AAAD-2407DEEB1F73}"/>
              </a:ext>
            </a:extLst>
          </p:cNvPr>
          <p:cNvGrpSpPr/>
          <p:nvPr/>
        </p:nvGrpSpPr>
        <p:grpSpPr>
          <a:xfrm>
            <a:off x="2158628" y="5887349"/>
            <a:ext cx="5697598" cy="2231606"/>
            <a:chOff x="11975741" y="5970899"/>
            <a:chExt cx="5702873" cy="2204386"/>
          </a:xfrm>
        </p:grpSpPr>
        <p:sp>
          <p:nvSpPr>
            <p:cNvPr id="7" name="Rectangle 6">
              <a:extLst>
                <a:ext uri="{FF2B5EF4-FFF2-40B4-BE49-F238E27FC236}">
                  <a16:creationId xmlns:a16="http://schemas.microsoft.com/office/drawing/2014/main" id="{5347E52B-CABC-DE42-88F5-A19DDD3AD780}"/>
                </a:ext>
              </a:extLst>
            </p:cNvPr>
            <p:cNvSpPr/>
            <p:nvPr/>
          </p:nvSpPr>
          <p:spPr bwMode="auto">
            <a:xfrm>
              <a:off x="11975741" y="5970899"/>
              <a:ext cx="5702873" cy="2204386"/>
            </a:xfrm>
            <a:prstGeom prst="rect">
              <a:avLst/>
            </a:prstGeom>
            <a:solidFill>
              <a:srgbClr val="3E3E3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hangingPunct="1">
                <a:lnSpc>
                  <a:spcPct val="90000"/>
                </a:lnSpc>
                <a:spcBef>
                  <a:spcPct val="0"/>
                </a:spcBef>
                <a:spcAft>
                  <a:spcPct val="0"/>
                </a:spcAft>
                <a:defRPr/>
              </a:pPr>
              <a:endParaRPr lang="en-US" sz="1398" dirty="0">
                <a:solidFill>
                  <a:srgbClr val="FFFFFF"/>
                </a:solidFill>
                <a:latin typeface="Arial" panose="020B0604020202020204"/>
              </a:endParaRPr>
            </a:p>
          </p:txBody>
        </p:sp>
        <p:sp>
          <p:nvSpPr>
            <p:cNvPr id="112" name="Rectangle 111">
              <a:extLst>
                <a:ext uri="{FF2B5EF4-FFF2-40B4-BE49-F238E27FC236}">
                  <a16:creationId xmlns:a16="http://schemas.microsoft.com/office/drawing/2014/main" id="{13B8783F-5A14-2643-9ED8-94B7315A2E31}"/>
                </a:ext>
              </a:extLst>
            </p:cNvPr>
            <p:cNvSpPr/>
            <p:nvPr/>
          </p:nvSpPr>
          <p:spPr>
            <a:xfrm>
              <a:off x="12126024" y="6137585"/>
              <a:ext cx="5300175" cy="1641194"/>
            </a:xfrm>
            <a:prstGeom prst="rect">
              <a:avLst/>
            </a:prstGeom>
            <a:noFill/>
          </p:spPr>
          <p:txBody>
            <a:bodyPr wrap="square" lIns="91356" tIns="45678" rIns="91356" bIns="45678" anchor="t">
              <a:spAutoFit/>
            </a:bodyPr>
            <a:lstStyle/>
            <a:p>
              <a:pPr defTabSz="913486" fontAlgn="base" hangingPunct="1">
                <a:spcBef>
                  <a:spcPct val="50000"/>
                </a:spcBef>
                <a:spcAft>
                  <a:spcPct val="0"/>
                </a:spcAft>
                <a:buClr>
                  <a:srgbClr val="000000"/>
                </a:buClr>
                <a:defRPr/>
              </a:pPr>
              <a:r>
                <a:rPr lang="en-US" altLang="en-US" sz="2400" kern="1200" dirty="0">
                  <a:solidFill>
                    <a:srgbClr val="6FA1FE"/>
                  </a:solidFill>
                  <a:latin typeface="Arial" panose="020B0604020202020204"/>
                  <a:ea typeface="+mn-ea"/>
                  <a:cs typeface="Arial"/>
                </a:rPr>
                <a:t>NEED FLEXIBILITY TO USE ANY OF THE TOOLS IN EITHER ADP OR DATACAP</a:t>
              </a:r>
            </a:p>
            <a:p>
              <a:pPr defTabSz="913486" fontAlgn="base" hangingPunct="1">
                <a:spcBef>
                  <a:spcPct val="50000"/>
                </a:spcBef>
                <a:spcAft>
                  <a:spcPct val="0"/>
                </a:spcAft>
                <a:buClr>
                  <a:srgbClr val="000000"/>
                </a:buClr>
                <a:defRPr/>
              </a:pPr>
              <a:r>
                <a:rPr lang="en-US" altLang="en-US" sz="1998" dirty="0">
                  <a:latin typeface="Arial" panose="020B0604020202020204"/>
                  <a:ea typeface="IBM Plex Sans" charset="0"/>
                  <a:cs typeface="Arial" panose="020B0604020202020204" pitchFamily="34" charset="0"/>
                </a:rPr>
                <a:t>Need a combination of the key strengths</a:t>
              </a:r>
            </a:p>
          </p:txBody>
        </p:sp>
      </p:grpSp>
      <p:sp>
        <p:nvSpPr>
          <p:cNvPr id="30" name="Footer Placeholder">
            <a:extLst>
              <a:ext uri="{FF2B5EF4-FFF2-40B4-BE49-F238E27FC236}">
                <a16:creationId xmlns:a16="http://schemas.microsoft.com/office/drawing/2014/main" id="{A5DCD42D-7A11-A34B-868C-F4E65295AF2C}"/>
              </a:ext>
            </a:extLst>
          </p:cNvPr>
          <p:cNvSpPr>
            <a:spLocks noGrp="1"/>
          </p:cNvSpPr>
          <p:nvPr>
            <p:ph type="ftr" sz="quarter" idx="10"/>
          </p:nvPr>
        </p:nvSpPr>
        <p:spPr>
          <a:xfrm>
            <a:off x="914666" y="19169334"/>
            <a:ext cx="16458940" cy="667366"/>
          </a:xfrm>
          <a:prstGeom prst="rect">
            <a:avLst/>
          </a:prstGeom>
        </p:spPr>
        <p:txBody>
          <a:bodyPr vert="horz" lIns="0" tIns="0" rIns="0" bIns="0" rtlCol="0" anchor="ctr"/>
          <a:lstStyle>
            <a:defPPr>
              <a:defRPr lang="en-US"/>
            </a:defPPr>
            <a:lvl1pPr marL="0" marR="0" indent="0" algn="l" defTabSz="2741498" rtl="0" eaLnBrk="1" fontAlgn="auto" latinLnBrk="0" hangingPunct="1">
              <a:lnSpc>
                <a:spcPct val="100000"/>
              </a:lnSpc>
              <a:spcBef>
                <a:spcPts val="0"/>
              </a:spcBef>
              <a:spcAft>
                <a:spcPts val="0"/>
              </a:spcAft>
              <a:buClrTx/>
              <a:buSzTx/>
              <a:buFontTx/>
              <a:buNone/>
              <a:tabLst/>
              <a:defRPr sz="2398" b="0" i="0" kern="1200">
                <a:solidFill>
                  <a:schemeClr val="tx1"/>
                </a:solidFill>
                <a:latin typeface="IBM Plex Sans Light" panose="020B0403050203000203" pitchFamily="34" charset="0"/>
                <a:ea typeface="+mn-ea"/>
                <a:cs typeface="+mn-cs"/>
              </a:defRPr>
            </a:lvl1pPr>
            <a:lvl2pPr marL="1372376" algn="l" defTabSz="2744756" rtl="0" eaLnBrk="1" latinLnBrk="0" hangingPunct="1">
              <a:defRPr sz="5402" kern="1200">
                <a:solidFill>
                  <a:schemeClr val="tx1"/>
                </a:solidFill>
                <a:latin typeface="+mn-lt"/>
                <a:ea typeface="+mn-ea"/>
                <a:cs typeface="+mn-cs"/>
              </a:defRPr>
            </a:lvl2pPr>
            <a:lvl3pPr marL="2744756" algn="l" defTabSz="2744756" rtl="0" eaLnBrk="1" latinLnBrk="0" hangingPunct="1">
              <a:defRPr sz="5402" kern="1200">
                <a:solidFill>
                  <a:schemeClr val="tx1"/>
                </a:solidFill>
                <a:latin typeface="+mn-lt"/>
                <a:ea typeface="+mn-ea"/>
                <a:cs typeface="+mn-cs"/>
              </a:defRPr>
            </a:lvl3pPr>
            <a:lvl4pPr marL="4117130" algn="l" defTabSz="2744756" rtl="0" eaLnBrk="1" latinLnBrk="0" hangingPunct="1">
              <a:defRPr sz="5402" kern="1200">
                <a:solidFill>
                  <a:schemeClr val="tx1"/>
                </a:solidFill>
                <a:latin typeface="+mn-lt"/>
                <a:ea typeface="+mn-ea"/>
                <a:cs typeface="+mn-cs"/>
              </a:defRPr>
            </a:lvl4pPr>
            <a:lvl5pPr marL="5489510" algn="l" defTabSz="2744756" rtl="0" eaLnBrk="1" latinLnBrk="0" hangingPunct="1">
              <a:defRPr sz="5402" kern="1200">
                <a:solidFill>
                  <a:schemeClr val="tx1"/>
                </a:solidFill>
                <a:latin typeface="+mn-lt"/>
                <a:ea typeface="+mn-ea"/>
                <a:cs typeface="+mn-cs"/>
              </a:defRPr>
            </a:lvl5pPr>
            <a:lvl6pPr marL="6861886" algn="l" defTabSz="2744756" rtl="0" eaLnBrk="1" latinLnBrk="0" hangingPunct="1">
              <a:defRPr sz="5402" kern="1200">
                <a:solidFill>
                  <a:schemeClr val="tx1"/>
                </a:solidFill>
                <a:latin typeface="+mn-lt"/>
                <a:ea typeface="+mn-ea"/>
                <a:cs typeface="+mn-cs"/>
              </a:defRPr>
            </a:lvl6pPr>
            <a:lvl7pPr marL="8234266" algn="l" defTabSz="2744756" rtl="0" eaLnBrk="1" latinLnBrk="0" hangingPunct="1">
              <a:defRPr sz="5402" kern="1200">
                <a:solidFill>
                  <a:schemeClr val="tx1"/>
                </a:solidFill>
                <a:latin typeface="+mn-lt"/>
                <a:ea typeface="+mn-ea"/>
                <a:cs typeface="+mn-cs"/>
              </a:defRPr>
            </a:lvl7pPr>
            <a:lvl8pPr marL="9606642" algn="l" defTabSz="2744756" rtl="0" eaLnBrk="1" latinLnBrk="0" hangingPunct="1">
              <a:defRPr sz="5402" kern="1200">
                <a:solidFill>
                  <a:schemeClr val="tx1"/>
                </a:solidFill>
                <a:latin typeface="+mn-lt"/>
                <a:ea typeface="+mn-ea"/>
                <a:cs typeface="+mn-cs"/>
              </a:defRPr>
            </a:lvl8pPr>
            <a:lvl9pPr marL="10979020" algn="l" defTabSz="2744756" rtl="0" eaLnBrk="1" latinLnBrk="0" hangingPunct="1">
              <a:defRPr sz="5402" kern="1200">
                <a:solidFill>
                  <a:schemeClr val="tx1"/>
                </a:solidFill>
                <a:latin typeface="+mn-lt"/>
                <a:ea typeface="+mn-ea"/>
                <a:cs typeface="+mn-cs"/>
              </a:defRPr>
            </a:lvl9pPr>
          </a:lstStyle>
          <a:p>
            <a:pPr defTabSz="1369378">
              <a:defRPr/>
            </a:pPr>
            <a:r>
              <a:rPr lang="en-US">
                <a:solidFill>
                  <a:srgbClr val="000000"/>
                </a:solidFill>
                <a:latin typeface="Arial" panose="020B0604020202020204"/>
              </a:rPr>
              <a:t>IBM Automation / © 2020 IBM Corporation</a:t>
            </a:r>
            <a:endParaRPr lang="en-US" sz="1198" dirty="0">
              <a:solidFill>
                <a:srgbClr val="FFFFFF"/>
              </a:solidFill>
              <a:latin typeface="Arial" panose="020B0604020202020204"/>
            </a:endParaRPr>
          </a:p>
        </p:txBody>
      </p:sp>
      <p:grpSp>
        <p:nvGrpSpPr>
          <p:cNvPr id="34" name="Group 33">
            <a:extLst>
              <a:ext uri="{FF2B5EF4-FFF2-40B4-BE49-F238E27FC236}">
                <a16:creationId xmlns:a16="http://schemas.microsoft.com/office/drawing/2014/main" id="{58777F9F-9324-0543-B88B-86B314DB5393}"/>
              </a:ext>
            </a:extLst>
          </p:cNvPr>
          <p:cNvGrpSpPr/>
          <p:nvPr/>
        </p:nvGrpSpPr>
        <p:grpSpPr>
          <a:xfrm>
            <a:off x="10014301" y="3463545"/>
            <a:ext cx="4414850" cy="1396042"/>
            <a:chOff x="516669" y="5981905"/>
            <a:chExt cx="5262927" cy="3165979"/>
          </a:xfrm>
        </p:grpSpPr>
        <p:sp>
          <p:nvSpPr>
            <p:cNvPr id="35" name="Rectangle 34">
              <a:extLst>
                <a:ext uri="{FF2B5EF4-FFF2-40B4-BE49-F238E27FC236}">
                  <a16:creationId xmlns:a16="http://schemas.microsoft.com/office/drawing/2014/main" id="{45501479-50F3-0D4D-8E26-33C48019A457}"/>
                </a:ext>
              </a:extLst>
            </p:cNvPr>
            <p:cNvSpPr/>
            <p:nvPr/>
          </p:nvSpPr>
          <p:spPr bwMode="auto">
            <a:xfrm>
              <a:off x="516669" y="5981905"/>
              <a:ext cx="5262927" cy="3165979"/>
            </a:xfrm>
            <a:prstGeom prst="rect">
              <a:avLst/>
            </a:prstGeom>
            <a:solidFill>
              <a:srgbClr val="3E3E3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hangingPunct="1">
                <a:lnSpc>
                  <a:spcPct val="90000"/>
                </a:lnSpc>
                <a:spcBef>
                  <a:spcPct val="0"/>
                </a:spcBef>
                <a:spcAft>
                  <a:spcPct val="0"/>
                </a:spcAft>
                <a:defRPr/>
              </a:pPr>
              <a:endParaRPr lang="en-US" sz="1398" dirty="0">
                <a:solidFill>
                  <a:srgbClr val="FFFFFF"/>
                </a:solidFill>
                <a:latin typeface="Arial" panose="020B0604020202020204"/>
              </a:endParaRPr>
            </a:p>
          </p:txBody>
        </p:sp>
        <p:sp>
          <p:nvSpPr>
            <p:cNvPr id="36" name="Rectangle 35">
              <a:extLst>
                <a:ext uri="{FF2B5EF4-FFF2-40B4-BE49-F238E27FC236}">
                  <a16:creationId xmlns:a16="http://schemas.microsoft.com/office/drawing/2014/main" id="{D869C3AB-366D-FC49-B1A1-B389162E4BED}"/>
                </a:ext>
              </a:extLst>
            </p:cNvPr>
            <p:cNvSpPr/>
            <p:nvPr/>
          </p:nvSpPr>
          <p:spPr>
            <a:xfrm>
              <a:off x="627410" y="6148595"/>
              <a:ext cx="4558994" cy="2790190"/>
            </a:xfrm>
            <a:prstGeom prst="rect">
              <a:avLst/>
            </a:prstGeom>
            <a:noFill/>
          </p:spPr>
          <p:txBody>
            <a:bodyPr wrap="square">
              <a:spAutoFit/>
            </a:bodyPr>
            <a:lstStyle/>
            <a:p>
              <a:pPr defTabSz="913486" fontAlgn="base" hangingPunct="1">
                <a:spcBef>
                  <a:spcPct val="50000"/>
                </a:spcBef>
                <a:spcAft>
                  <a:spcPct val="0"/>
                </a:spcAft>
                <a:buClr>
                  <a:srgbClr val="000000"/>
                </a:buClr>
                <a:defRPr/>
              </a:pPr>
              <a:r>
                <a:rPr lang="en-US" altLang="en-US" sz="2400" kern="1200" dirty="0">
                  <a:solidFill>
                    <a:srgbClr val="6FA1FE"/>
                  </a:solidFill>
                  <a:latin typeface="Arial" panose="020B0604020202020204"/>
                  <a:ea typeface="+mn-ea"/>
                  <a:cs typeface="Arial"/>
                </a:rPr>
                <a:t>SELL....</a:t>
              </a:r>
            </a:p>
            <a:p>
              <a:pPr defTabSz="913486" fontAlgn="base" hangingPunct="1">
                <a:spcBef>
                  <a:spcPct val="50000"/>
                </a:spcBef>
                <a:spcAft>
                  <a:spcPct val="0"/>
                </a:spcAft>
                <a:buClr>
                  <a:srgbClr val="000000"/>
                </a:buClr>
                <a:defRPr/>
              </a:pPr>
              <a:r>
                <a:rPr lang="en-US" altLang="en-US" sz="1998" dirty="0">
                  <a:latin typeface="Arial" panose="020B0604020202020204"/>
                  <a:ea typeface="IBM Plex Sans" charset="0"/>
                  <a:cs typeface="Arial" panose="020B0604020202020204" pitchFamily="34" charset="0"/>
                </a:rPr>
                <a:t>Datacap OR </a:t>
              </a:r>
              <a:br>
                <a:rPr lang="en-US" altLang="en-US" sz="1998" dirty="0">
                  <a:latin typeface="Arial" panose="020B0604020202020204"/>
                  <a:ea typeface="IBM Plex Sans" charset="0"/>
                  <a:cs typeface="Arial" panose="020B0604020202020204" pitchFamily="34" charset="0"/>
                </a:rPr>
              </a:br>
              <a:r>
                <a:rPr lang="en-US" altLang="en-US" sz="1998" dirty="0">
                  <a:latin typeface="Arial" panose="020B0604020202020204"/>
                  <a:ea typeface="IBM Plex Sans" charset="0"/>
                  <a:cs typeface="Arial" panose="020B0604020202020204" pitchFamily="34" charset="0"/>
                </a:rPr>
                <a:t>Datacap Accelerator</a:t>
              </a:r>
            </a:p>
          </p:txBody>
        </p:sp>
      </p:grpSp>
      <p:sp>
        <p:nvSpPr>
          <p:cNvPr id="14" name="Right Arrow 13">
            <a:extLst>
              <a:ext uri="{FF2B5EF4-FFF2-40B4-BE49-F238E27FC236}">
                <a16:creationId xmlns:a16="http://schemas.microsoft.com/office/drawing/2014/main" id="{2BF98372-C5F9-A343-9F97-12FEC90E4DF6}"/>
              </a:ext>
            </a:extLst>
          </p:cNvPr>
          <p:cNvSpPr/>
          <p:nvPr/>
        </p:nvSpPr>
        <p:spPr bwMode="auto">
          <a:xfrm>
            <a:off x="8020238" y="3893458"/>
            <a:ext cx="1767528" cy="536216"/>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hangingPunct="1">
              <a:lnSpc>
                <a:spcPct val="90000"/>
              </a:lnSpc>
              <a:spcBef>
                <a:spcPct val="0"/>
              </a:spcBef>
              <a:spcAft>
                <a:spcPct val="0"/>
              </a:spcAft>
              <a:defRPr/>
            </a:pPr>
            <a:endParaRPr lang="en-US" sz="1398" dirty="0">
              <a:solidFill>
                <a:srgbClr val="FFFFFF"/>
              </a:solidFill>
              <a:latin typeface="Arial" panose="020B0604020202020204"/>
            </a:endParaRPr>
          </a:p>
        </p:txBody>
      </p:sp>
      <p:grpSp>
        <p:nvGrpSpPr>
          <p:cNvPr id="28" name="Group 27">
            <a:extLst>
              <a:ext uri="{FF2B5EF4-FFF2-40B4-BE49-F238E27FC236}">
                <a16:creationId xmlns:a16="http://schemas.microsoft.com/office/drawing/2014/main" id="{CEBA88CF-7405-384C-9463-8F7BB0D2DB67}"/>
              </a:ext>
            </a:extLst>
          </p:cNvPr>
          <p:cNvGrpSpPr/>
          <p:nvPr/>
        </p:nvGrpSpPr>
        <p:grpSpPr>
          <a:xfrm>
            <a:off x="10145736" y="6171499"/>
            <a:ext cx="4414850" cy="1663306"/>
            <a:chOff x="9239847" y="2862136"/>
            <a:chExt cx="4140648" cy="1664845"/>
          </a:xfrm>
        </p:grpSpPr>
        <p:sp>
          <p:nvSpPr>
            <p:cNvPr id="29" name="Rectangle 28">
              <a:extLst>
                <a:ext uri="{FF2B5EF4-FFF2-40B4-BE49-F238E27FC236}">
                  <a16:creationId xmlns:a16="http://schemas.microsoft.com/office/drawing/2014/main" id="{78335198-9A57-444E-8022-1732BB41050A}"/>
                </a:ext>
              </a:extLst>
            </p:cNvPr>
            <p:cNvSpPr/>
            <p:nvPr/>
          </p:nvSpPr>
          <p:spPr bwMode="auto">
            <a:xfrm>
              <a:off x="9239847" y="2862136"/>
              <a:ext cx="4140648" cy="1664597"/>
            </a:xfrm>
            <a:prstGeom prst="rect">
              <a:avLst/>
            </a:prstGeom>
            <a:solidFill>
              <a:srgbClr val="3E3E3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hangingPunct="1">
                <a:lnSpc>
                  <a:spcPct val="90000"/>
                </a:lnSpc>
                <a:spcBef>
                  <a:spcPct val="0"/>
                </a:spcBef>
                <a:spcAft>
                  <a:spcPct val="0"/>
                </a:spcAft>
                <a:defRPr/>
              </a:pPr>
              <a:endParaRPr lang="en-US" sz="1398" dirty="0">
                <a:solidFill>
                  <a:srgbClr val="FFFFFF"/>
                </a:solidFill>
                <a:latin typeface="Arial" panose="020B0604020202020204"/>
              </a:endParaRPr>
            </a:p>
          </p:txBody>
        </p:sp>
        <p:sp>
          <p:nvSpPr>
            <p:cNvPr id="31" name="Rectangle 30">
              <a:extLst>
                <a:ext uri="{FF2B5EF4-FFF2-40B4-BE49-F238E27FC236}">
                  <a16:creationId xmlns:a16="http://schemas.microsoft.com/office/drawing/2014/main" id="{F40AFC61-9D14-7D49-8E51-272851127A35}"/>
                </a:ext>
              </a:extLst>
            </p:cNvPr>
            <p:cNvSpPr/>
            <p:nvPr/>
          </p:nvSpPr>
          <p:spPr>
            <a:xfrm>
              <a:off x="9395070" y="2987850"/>
              <a:ext cx="3863784" cy="1539131"/>
            </a:xfrm>
            <a:prstGeom prst="rect">
              <a:avLst/>
            </a:prstGeom>
            <a:noFill/>
          </p:spPr>
          <p:txBody>
            <a:bodyPr wrap="square" lIns="91356" tIns="45678" rIns="91356" bIns="45678" anchor="t">
              <a:spAutoFit/>
            </a:bodyPr>
            <a:lstStyle/>
            <a:p>
              <a:pPr defTabSz="913486" fontAlgn="base" hangingPunct="1">
                <a:spcBef>
                  <a:spcPct val="50000"/>
                </a:spcBef>
                <a:spcAft>
                  <a:spcPct val="0"/>
                </a:spcAft>
                <a:buClr>
                  <a:srgbClr val="000000"/>
                </a:buClr>
                <a:defRPr/>
              </a:pPr>
              <a:r>
                <a:rPr lang="en-US" altLang="en-US" sz="2400" kern="1200" dirty="0">
                  <a:solidFill>
                    <a:srgbClr val="6FA1FE"/>
                  </a:solidFill>
                  <a:latin typeface="Arial" panose="020B0604020202020204"/>
                  <a:ea typeface="+mn-ea"/>
                  <a:cs typeface="Arial"/>
                </a:rPr>
                <a:t>SELL….</a:t>
              </a:r>
            </a:p>
            <a:p>
              <a:pPr defTabSz="913486" fontAlgn="base" hangingPunct="1">
                <a:spcBef>
                  <a:spcPct val="50000"/>
                </a:spcBef>
                <a:spcAft>
                  <a:spcPct val="0"/>
                </a:spcAft>
                <a:buClr>
                  <a:srgbClr val="000000"/>
                </a:buClr>
                <a:defRPr/>
              </a:pPr>
              <a:r>
                <a:rPr lang="en-US" altLang="en-US" sz="1998" dirty="0">
                  <a:latin typeface="Arial" panose="020B0604020202020204"/>
                  <a:ea typeface="IBM Plex Sans" charset="0"/>
                  <a:cs typeface="Arial" panose="020B0604020202020204" pitchFamily="34" charset="0"/>
                </a:rPr>
                <a:t>Automation Document Processing AND Datacap </a:t>
              </a:r>
              <a:br>
                <a:rPr lang="en-US" altLang="en-US" sz="1998" dirty="0">
                  <a:latin typeface="Arial" panose="020B0604020202020204"/>
                  <a:ea typeface="IBM Plex Sans" charset="0"/>
                  <a:cs typeface="Arial" panose="020B0604020202020204" pitchFamily="34" charset="0"/>
                </a:rPr>
              </a:br>
              <a:r>
                <a:rPr lang="en-US" altLang="en-US" sz="1998" dirty="0">
                  <a:latin typeface="Arial" panose="020B0604020202020204"/>
                  <a:ea typeface="IBM Plex Sans" charset="0"/>
                  <a:cs typeface="Arial" panose="020B0604020202020204" pitchFamily="34" charset="0"/>
                </a:rPr>
                <a:t>WITH Expert Labs Connector</a:t>
              </a:r>
            </a:p>
          </p:txBody>
        </p:sp>
      </p:grpSp>
      <p:sp>
        <p:nvSpPr>
          <p:cNvPr id="32" name="Right Arrow 31">
            <a:extLst>
              <a:ext uri="{FF2B5EF4-FFF2-40B4-BE49-F238E27FC236}">
                <a16:creationId xmlns:a16="http://schemas.microsoft.com/office/drawing/2014/main" id="{73000734-E918-7440-ADD8-1C13BE8614FB}"/>
              </a:ext>
            </a:extLst>
          </p:cNvPr>
          <p:cNvSpPr/>
          <p:nvPr/>
        </p:nvSpPr>
        <p:spPr bwMode="auto">
          <a:xfrm>
            <a:off x="8058777" y="6735044"/>
            <a:ext cx="1767528" cy="536216"/>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hangingPunct="1">
              <a:lnSpc>
                <a:spcPct val="90000"/>
              </a:lnSpc>
              <a:spcBef>
                <a:spcPct val="0"/>
              </a:spcBef>
              <a:spcAft>
                <a:spcPct val="0"/>
              </a:spcAft>
              <a:defRPr/>
            </a:pPr>
            <a:endParaRPr lang="en-US" sz="1398" dirty="0">
              <a:solidFill>
                <a:srgbClr val="FFFFFF"/>
              </a:solidFill>
              <a:latin typeface="Arial" panose="020B0604020202020204"/>
            </a:endParaRPr>
          </a:p>
        </p:txBody>
      </p:sp>
      <p:sp>
        <p:nvSpPr>
          <p:cNvPr id="33" name="TextBox 32">
            <a:extLst>
              <a:ext uri="{FF2B5EF4-FFF2-40B4-BE49-F238E27FC236}">
                <a16:creationId xmlns:a16="http://schemas.microsoft.com/office/drawing/2014/main" id="{910D62B9-363C-C64E-877C-28086CA0F350}"/>
              </a:ext>
            </a:extLst>
          </p:cNvPr>
          <p:cNvSpPr txBox="1"/>
          <p:nvPr/>
        </p:nvSpPr>
        <p:spPr>
          <a:xfrm>
            <a:off x="-897446" y="9794558"/>
            <a:ext cx="6845864" cy="400110"/>
          </a:xfrm>
          <a:prstGeom prst="rect">
            <a:avLst/>
          </a:prstGeom>
          <a:noFill/>
        </p:spPr>
        <p:txBody>
          <a:bodyPr wrap="square" rtlCol="0">
            <a:spAutoFit/>
          </a:bodyPr>
          <a:lstStyle/>
          <a:p>
            <a:pPr algn="ctr" defTabSz="1371966" hangingPunct="1">
              <a:defRPr/>
            </a:pPr>
            <a:r>
              <a:rPr lang="en-US" sz="2000" kern="1200" dirty="0">
                <a:latin typeface="Arial" panose="020B0604020202020204"/>
                <a:ea typeface="IBM Plex Sans" charset="0"/>
                <a:cs typeface="Arial" panose="020B0604020202020204" pitchFamily="34" charset="0"/>
              </a:rPr>
              <a:t>Internal and Business Partner Use Only</a:t>
            </a:r>
          </a:p>
        </p:txBody>
      </p:sp>
    </p:spTree>
    <p:extLst>
      <p:ext uri="{BB962C8B-B14F-4D97-AF65-F5344CB8AC3E}">
        <p14:creationId xmlns:p14="http://schemas.microsoft.com/office/powerpoint/2010/main" val="2569414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BEC0A-76CA-3D28-92A0-78C3B0A31AED}"/>
              </a:ext>
            </a:extLst>
          </p:cNvPr>
          <p:cNvSpPr>
            <a:spLocks noGrp="1"/>
          </p:cNvSpPr>
          <p:nvPr>
            <p:ph type="title"/>
          </p:nvPr>
        </p:nvSpPr>
        <p:spPr/>
        <p:txBody>
          <a:bodyPr/>
          <a:lstStyle/>
          <a:p>
            <a:r>
              <a:rPr lang="en-US" dirty="0"/>
              <a:t>How to get help</a:t>
            </a:r>
          </a:p>
        </p:txBody>
      </p:sp>
      <p:sp>
        <p:nvSpPr>
          <p:cNvPr id="3" name="Slide Number Placeholder 2">
            <a:extLst>
              <a:ext uri="{FF2B5EF4-FFF2-40B4-BE49-F238E27FC236}">
                <a16:creationId xmlns:a16="http://schemas.microsoft.com/office/drawing/2014/main" id="{27B4C463-D5F5-B991-0808-E46964C57679}"/>
              </a:ext>
            </a:extLst>
          </p:cNvPr>
          <p:cNvSpPr>
            <a:spLocks noGrp="1"/>
          </p:cNvSpPr>
          <p:nvPr>
            <p:ph type="sldNum" sz="quarter" idx="10"/>
          </p:nvPr>
        </p:nvSpPr>
        <p:spPr/>
        <p:txBody>
          <a:bodyPr/>
          <a:lstStyle/>
          <a:p>
            <a:fld id="{3FD999D4-B456-9943-89B7-30D56181CE18}" type="slidenum">
              <a:rPr lang="en-US" smtClean="0"/>
              <a:t>19</a:t>
            </a:fld>
            <a:endParaRPr lang="en-US"/>
          </a:p>
        </p:txBody>
      </p:sp>
      <p:sp>
        <p:nvSpPr>
          <p:cNvPr id="4" name="Footer Placeholder 3">
            <a:extLst>
              <a:ext uri="{FF2B5EF4-FFF2-40B4-BE49-F238E27FC236}">
                <a16:creationId xmlns:a16="http://schemas.microsoft.com/office/drawing/2014/main" id="{E6759385-D9EE-F330-7BC2-ED093CF594BE}"/>
              </a:ext>
            </a:extLst>
          </p:cNvPr>
          <p:cNvSpPr>
            <a:spLocks noGrp="1"/>
          </p:cNvSpPr>
          <p:nvPr>
            <p:ph type="ftr" sz="quarter" idx="11"/>
          </p:nvPr>
        </p:nvSpPr>
        <p:spPr/>
        <p:txBody>
          <a:bodyPr/>
          <a:lstStyle/>
          <a:p>
            <a:r>
              <a:rPr lang="en-US"/>
              <a:t>Think 2022 / May, 2022 / © 2022 IBM Corporation</a:t>
            </a:r>
            <a:endParaRPr lang="en-US" dirty="0"/>
          </a:p>
        </p:txBody>
      </p:sp>
      <p:sp>
        <p:nvSpPr>
          <p:cNvPr id="5" name="Text Placeholder 4">
            <a:extLst>
              <a:ext uri="{FF2B5EF4-FFF2-40B4-BE49-F238E27FC236}">
                <a16:creationId xmlns:a16="http://schemas.microsoft.com/office/drawing/2014/main" id="{017424AE-3F55-8C5B-03E8-F3CA61461658}"/>
              </a:ext>
            </a:extLst>
          </p:cNvPr>
          <p:cNvSpPr>
            <a:spLocks noGrp="1"/>
          </p:cNvSpPr>
          <p:nvPr>
            <p:ph type="body" sz="quarter" idx="12"/>
          </p:nvPr>
        </p:nvSpPr>
        <p:spPr/>
        <p:txBody>
          <a:bodyPr/>
          <a:lstStyle/>
          <a:p>
            <a:r>
              <a:rPr lang="en-US" dirty="0"/>
              <a:t>Slack:</a:t>
            </a:r>
          </a:p>
          <a:p>
            <a:r>
              <a:rPr lang="en-US" dirty="0"/>
              <a:t>#</a:t>
            </a:r>
            <a:r>
              <a:rPr lang="en-US" dirty="0" err="1"/>
              <a:t>datacap-smes</a:t>
            </a:r>
            <a:r>
              <a:rPr lang="en-US" dirty="0"/>
              <a:t> - </a:t>
            </a:r>
            <a:r>
              <a:rPr lang="en-US" dirty="0">
                <a:hlinkClick r:id="rId2"/>
              </a:rPr>
              <a:t>https://ibm-cloud.slack.com/archives/C16EU7BAT</a:t>
            </a:r>
            <a:endParaRPr lang="en-US" dirty="0"/>
          </a:p>
          <a:p>
            <a:endParaRPr lang="en-US" dirty="0"/>
          </a:p>
          <a:p>
            <a:r>
              <a:rPr lang="en-US" dirty="0"/>
              <a:t>#automation-document-processing-</a:t>
            </a:r>
            <a:r>
              <a:rPr lang="en-US" dirty="0" err="1"/>
              <a:t>techsales</a:t>
            </a:r>
            <a:r>
              <a:rPr lang="en-US" dirty="0"/>
              <a:t> - </a:t>
            </a:r>
            <a:r>
              <a:rPr lang="en-US" dirty="0">
                <a:hlinkClick r:id="rId3"/>
              </a:rPr>
              <a:t>https://ibm-cloud.slack.com/archives/C01CH7WCZQS</a:t>
            </a:r>
            <a:endParaRPr lang="en-US" dirty="0"/>
          </a:p>
          <a:p>
            <a:endParaRPr lang="en-US" dirty="0"/>
          </a:p>
          <a:p>
            <a:r>
              <a:rPr lang="en-US" dirty="0"/>
              <a:t>#automation-document-processing-sales - </a:t>
            </a:r>
            <a:r>
              <a:rPr lang="en-US" dirty="0">
                <a:hlinkClick r:id="rId4"/>
              </a:rPr>
              <a:t>https://ibm-cloud.slack.com/archives/C01D73D8BBJ</a:t>
            </a:r>
            <a:endParaRPr lang="en-US" dirty="0"/>
          </a:p>
          <a:p>
            <a:endParaRPr lang="en-US" dirty="0"/>
          </a:p>
          <a:p>
            <a:r>
              <a:rPr lang="en-US" dirty="0"/>
              <a:t>Center of competency: </a:t>
            </a:r>
            <a:r>
              <a:rPr lang="en-US" dirty="0">
                <a:hlinkClick r:id="rId5"/>
              </a:rPr>
              <a:t>https://ibm.box.com/v/CaptureCenterOfCompetency</a:t>
            </a:r>
            <a:endParaRPr lang="en-US" dirty="0"/>
          </a:p>
          <a:p>
            <a:endParaRPr lang="en-US" dirty="0"/>
          </a:p>
        </p:txBody>
      </p:sp>
      <p:sp>
        <p:nvSpPr>
          <p:cNvPr id="6" name="Text Placeholder 5">
            <a:extLst>
              <a:ext uri="{FF2B5EF4-FFF2-40B4-BE49-F238E27FC236}">
                <a16:creationId xmlns:a16="http://schemas.microsoft.com/office/drawing/2014/main" id="{004015DC-8E6B-C373-7994-2445CE1037A7}"/>
              </a:ext>
            </a:extLst>
          </p:cNvPr>
          <p:cNvSpPr>
            <a:spLocks noGrp="1"/>
          </p:cNvSpPr>
          <p:nvPr>
            <p:ph type="body" sz="quarter" idx="13"/>
          </p:nvPr>
        </p:nvSpPr>
        <p:spPr/>
        <p:txBody>
          <a:bodyPr/>
          <a:lstStyle/>
          <a:p>
            <a:r>
              <a:rPr lang="en-US" dirty="0"/>
              <a:t>Seismic</a:t>
            </a:r>
          </a:p>
          <a:p>
            <a:endParaRPr lang="en-US" dirty="0"/>
          </a:p>
          <a:p>
            <a:r>
              <a:rPr lang="en-US" dirty="0">
                <a:hlinkClick r:id="rId6"/>
              </a:rPr>
              <a:t>https://ibm.seismic.com/Link/Content/DCCTM3fQT3V8MG9Qb6dGhQTjVhDj</a:t>
            </a:r>
            <a:endParaRPr lang="en-US" dirty="0"/>
          </a:p>
          <a:p>
            <a:endParaRPr lang="en-US" dirty="0"/>
          </a:p>
          <a:p>
            <a:r>
              <a:rPr lang="en-US" dirty="0">
                <a:hlinkClick r:id="rId7"/>
              </a:rPr>
              <a:t>https://ibm.seismic.com/Link/Content/DCFQWgP4dpPBjGCPj9DfR46qFPpj</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9323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9130A4-2F73-3D42-9586-576A4ECF142C}"/>
              </a:ext>
            </a:extLst>
          </p:cNvPr>
          <p:cNvSpPr/>
          <p:nvPr/>
        </p:nvSpPr>
        <p:spPr bwMode="auto">
          <a:xfrm>
            <a:off x="4576229" y="0"/>
            <a:ext cx="13703312" cy="10287001"/>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7" tIns="35967" rIns="35967" bIns="35967" numCol="1" rtlCol="0" anchor="t" anchorCtr="0" compatLnSpc="1">
            <a:prstTxWarp prst="textNoShape">
              <a:avLst/>
            </a:prstTxWarp>
          </a:bodyPr>
          <a:lstStyle/>
          <a:p>
            <a:pPr defTabSz="913577" fontAlgn="base" hangingPunct="1">
              <a:lnSpc>
                <a:spcPct val="90000"/>
              </a:lnSpc>
              <a:spcBef>
                <a:spcPct val="0"/>
              </a:spcBef>
              <a:spcAft>
                <a:spcPct val="0"/>
              </a:spcAft>
            </a:pPr>
            <a:endParaRPr lang="en-US" sz="1399" dirty="0">
              <a:solidFill>
                <a:schemeClr val="bg1"/>
              </a:solidFill>
              <a:latin typeface="IBM Plex Sans" panose="020B0503050203000203" pitchFamily="34" charset="0"/>
            </a:endParaRPr>
          </a:p>
        </p:txBody>
      </p:sp>
      <p:sp>
        <p:nvSpPr>
          <p:cNvPr id="71" name="Rectangle 70">
            <a:extLst>
              <a:ext uri="{FF2B5EF4-FFF2-40B4-BE49-F238E27FC236}">
                <a16:creationId xmlns:a16="http://schemas.microsoft.com/office/drawing/2014/main" id="{7FB3E511-B93D-044B-9284-0D160264E0B3}"/>
              </a:ext>
            </a:extLst>
          </p:cNvPr>
          <p:cNvSpPr/>
          <p:nvPr/>
        </p:nvSpPr>
        <p:spPr bwMode="auto">
          <a:xfrm>
            <a:off x="5046286" y="6415388"/>
            <a:ext cx="12789758" cy="2101174"/>
          </a:xfrm>
          <a:prstGeom prst="rect">
            <a:avLst/>
          </a:prstGeom>
          <a:solidFill>
            <a:srgbClr val="054ADA"/>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1933" tIns="71933" rIns="71933" bIns="71933" numCol="1" rtlCol="0" anchor="t" anchorCtr="0" compatLnSpc="1">
            <a:prstTxWarp prst="textNoShape">
              <a:avLst/>
            </a:prstTxWarp>
          </a:bodyPr>
          <a:lstStyle/>
          <a:p>
            <a:pPr defTabSz="1370697"/>
            <a:endParaRPr lang="en-US" sz="5397" dirty="0">
              <a:solidFill>
                <a:srgbClr val="000000"/>
              </a:solidFill>
              <a:latin typeface="IBM Plex Sans" charset="0"/>
              <a:ea typeface="IBM Plex Sans" charset="0"/>
              <a:cs typeface="IBM Plex Sans" charset="0"/>
            </a:endParaRPr>
          </a:p>
        </p:txBody>
      </p:sp>
      <p:pic>
        <p:nvPicPr>
          <p:cNvPr id="5" name="Graphic 4">
            <a:extLst>
              <a:ext uri="{FF2B5EF4-FFF2-40B4-BE49-F238E27FC236}">
                <a16:creationId xmlns:a16="http://schemas.microsoft.com/office/drawing/2014/main" id="{1BA111ED-B8A6-174B-B191-9F997CBBF7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2606" y="6693483"/>
            <a:ext cx="626549" cy="626549"/>
          </a:xfrm>
          <a:prstGeom prst="rect">
            <a:avLst/>
          </a:prstGeom>
        </p:spPr>
      </p:pic>
      <p:sp>
        <p:nvSpPr>
          <p:cNvPr id="70" name="Rectangle 69">
            <a:extLst>
              <a:ext uri="{FF2B5EF4-FFF2-40B4-BE49-F238E27FC236}">
                <a16:creationId xmlns:a16="http://schemas.microsoft.com/office/drawing/2014/main" id="{62C29E38-D794-AB48-BB56-35FFE4EA75E8}"/>
              </a:ext>
            </a:extLst>
          </p:cNvPr>
          <p:cNvSpPr/>
          <p:nvPr/>
        </p:nvSpPr>
        <p:spPr bwMode="auto">
          <a:xfrm>
            <a:off x="5042142" y="475174"/>
            <a:ext cx="12791782" cy="1845379"/>
          </a:xfrm>
          <a:prstGeom prst="rect">
            <a:avLst/>
          </a:prstGeom>
          <a:solidFill>
            <a:srgbClr val="6F6F6F"/>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1933" tIns="71933" rIns="71933" bIns="71933" numCol="1" rtlCol="0" anchor="t" anchorCtr="0" compatLnSpc="1">
            <a:prstTxWarp prst="textNoShape">
              <a:avLst/>
            </a:prstTxWarp>
          </a:bodyPr>
          <a:lstStyle/>
          <a:p>
            <a:pPr defTabSz="1370697"/>
            <a:endParaRPr lang="en-US" sz="5397" dirty="0">
              <a:solidFill>
                <a:srgbClr val="000000"/>
              </a:solidFill>
              <a:latin typeface="IBM Plex Sans" charset="0"/>
              <a:ea typeface="IBM Plex Sans" charset="0"/>
              <a:cs typeface="IBM Plex Sans" charset="0"/>
            </a:endParaRPr>
          </a:p>
        </p:txBody>
      </p:sp>
      <p:sp>
        <p:nvSpPr>
          <p:cNvPr id="9" name="Text Placeholder 6">
            <a:extLst>
              <a:ext uri="{FF2B5EF4-FFF2-40B4-BE49-F238E27FC236}">
                <a16:creationId xmlns:a16="http://schemas.microsoft.com/office/drawing/2014/main" id="{13E2BED1-7C0F-3848-836E-7956A078A3DD}"/>
              </a:ext>
            </a:extLst>
          </p:cNvPr>
          <p:cNvSpPr txBox="1">
            <a:spLocks/>
          </p:cNvSpPr>
          <p:nvPr/>
        </p:nvSpPr>
        <p:spPr>
          <a:xfrm>
            <a:off x="3790465" y="10793461"/>
            <a:ext cx="8170191" cy="2954766"/>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3577">
              <a:spcBef>
                <a:spcPts val="2198"/>
              </a:spcBef>
              <a:defRPr/>
            </a:pPr>
            <a:endParaRPr lang="en-US" sz="4796" dirty="0">
              <a:solidFill>
                <a:srgbClr val="FFFFFF"/>
              </a:solidFill>
              <a:latin typeface="IBM Plex Sans"/>
            </a:endParaRPr>
          </a:p>
        </p:txBody>
      </p:sp>
      <p:sp>
        <p:nvSpPr>
          <p:cNvPr id="31" name="Slide Number Placeholder 3">
            <a:extLst>
              <a:ext uri="{FF2B5EF4-FFF2-40B4-BE49-F238E27FC236}">
                <a16:creationId xmlns:a16="http://schemas.microsoft.com/office/drawing/2014/main" id="{8E7C7086-535D-8143-AE82-2467597FF4FF}"/>
              </a:ext>
            </a:extLst>
          </p:cNvPr>
          <p:cNvSpPr txBox="1">
            <a:spLocks/>
          </p:cNvSpPr>
          <p:nvPr/>
        </p:nvSpPr>
        <p:spPr>
          <a:xfrm>
            <a:off x="14168549" y="9575802"/>
            <a:ext cx="3654081" cy="333374"/>
          </a:xfrm>
          <a:prstGeom prst="rect">
            <a:avLst/>
          </a:prstGeom>
        </p:spPr>
        <p:txBody>
          <a:bodyPr vert="horz" lIns="0" tIns="0" rIns="0" bIns="0" rtlCol="0" anchor="ctr"/>
          <a:lstStyle>
            <a:defPPr>
              <a:defRPr lang="en-US"/>
            </a:defPPr>
            <a:lvl1pPr marL="0" marR="0" indent="0" algn="l" defTabSz="1371984" rtl="0" eaLnBrk="1" fontAlgn="auto" latinLnBrk="0" hangingPunct="1">
              <a:lnSpc>
                <a:spcPct val="100000"/>
              </a:lnSpc>
              <a:spcBef>
                <a:spcPts val="0"/>
              </a:spcBef>
              <a:spcAft>
                <a:spcPts val="0"/>
              </a:spcAft>
              <a:buClrTx/>
              <a:buSzTx/>
              <a:buFontTx/>
              <a:buNone/>
              <a:tabLst/>
              <a:defRPr sz="1200" b="0" i="0" kern="1200">
                <a:solidFill>
                  <a:schemeClr val="bg2"/>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lgn="r"/>
            <a:fld id="{59395FB3-9C97-154F-86B2-7E381B951268}" type="slidenum">
              <a:rPr lang="en-US" sz="1199">
                <a:solidFill>
                  <a:srgbClr val="000000"/>
                </a:solidFill>
              </a:rPr>
              <a:pPr algn="r"/>
              <a:t>2</a:t>
            </a:fld>
            <a:endParaRPr lang="en-US" sz="1199" dirty="0">
              <a:solidFill>
                <a:srgbClr val="000000"/>
              </a:solidFill>
            </a:endParaRPr>
          </a:p>
        </p:txBody>
      </p:sp>
      <p:sp>
        <p:nvSpPr>
          <p:cNvPr id="43" name="Text Placeholder 2">
            <a:extLst>
              <a:ext uri="{FF2B5EF4-FFF2-40B4-BE49-F238E27FC236}">
                <a16:creationId xmlns:a16="http://schemas.microsoft.com/office/drawing/2014/main" id="{6CC93D90-1695-1143-A76E-EAF441EE96F0}"/>
              </a:ext>
            </a:extLst>
          </p:cNvPr>
          <p:cNvSpPr txBox="1">
            <a:spLocks/>
          </p:cNvSpPr>
          <p:nvPr/>
        </p:nvSpPr>
        <p:spPr>
          <a:xfrm>
            <a:off x="446965" y="401965"/>
            <a:ext cx="3672488" cy="6464010"/>
          </a:xfrm>
          <a:prstGeom prst="rect">
            <a:avLst/>
          </a:prstGeom>
        </p:spPr>
        <p:txBody>
          <a:bodyPr lIns="0" tIns="0" rIns="0" bIns="0"/>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913577">
              <a:lnSpc>
                <a:spcPct val="90000"/>
              </a:lnSpc>
              <a:spcBef>
                <a:spcPts val="0"/>
              </a:spcBef>
            </a:pPr>
            <a:r>
              <a:rPr lang="en-US" sz="2897" dirty="0">
                <a:solidFill>
                  <a:schemeClr val="accent2"/>
                </a:solidFill>
              </a:rPr>
              <a:t>Regardless of where documents come from,</a:t>
            </a:r>
            <a:r>
              <a:rPr lang="en-US" sz="2897" dirty="0"/>
              <a:t> </a:t>
            </a:r>
            <a:r>
              <a:rPr lang="en-US" sz="2897" dirty="0">
                <a:solidFill>
                  <a:schemeClr val="bg2"/>
                </a:solidFill>
              </a:rPr>
              <a:t>you can unlock the data you need inside by applying intelligence. </a:t>
            </a:r>
          </a:p>
          <a:p>
            <a:pPr defTabSz="913577">
              <a:lnSpc>
                <a:spcPct val="90000"/>
              </a:lnSpc>
              <a:spcBef>
                <a:spcPts val="0"/>
              </a:spcBef>
            </a:pPr>
            <a:endParaRPr lang="en-US" sz="2897" dirty="0">
              <a:solidFill>
                <a:schemeClr val="bg2"/>
              </a:solidFill>
            </a:endParaRPr>
          </a:p>
          <a:p>
            <a:pPr defTabSz="913577">
              <a:lnSpc>
                <a:spcPct val="90000"/>
              </a:lnSpc>
              <a:spcBef>
                <a:spcPts val="0"/>
              </a:spcBef>
            </a:pPr>
            <a:r>
              <a:rPr lang="en-US" sz="2897" dirty="0">
                <a:solidFill>
                  <a:schemeClr val="bg2"/>
                </a:solidFill>
              </a:rPr>
              <a:t>Use this data in automation services to optimize your workforce.</a:t>
            </a:r>
          </a:p>
          <a:p>
            <a:pPr defTabSz="913577">
              <a:lnSpc>
                <a:spcPct val="90000"/>
              </a:lnSpc>
              <a:spcBef>
                <a:spcPts val="0"/>
              </a:spcBef>
            </a:pPr>
            <a:endParaRPr lang="en-US" sz="2897" dirty="0">
              <a:solidFill>
                <a:schemeClr val="bg2"/>
              </a:solidFill>
            </a:endParaRPr>
          </a:p>
          <a:p>
            <a:pPr defTabSz="913577">
              <a:lnSpc>
                <a:spcPct val="90000"/>
              </a:lnSpc>
              <a:spcBef>
                <a:spcPts val="0"/>
              </a:spcBef>
            </a:pPr>
            <a:r>
              <a:rPr lang="en-US" sz="2897" b="1" dirty="0">
                <a:solidFill>
                  <a:schemeClr val="bg2"/>
                </a:solidFill>
              </a:rPr>
              <a:t>IBM Capture </a:t>
            </a:r>
            <a:r>
              <a:rPr lang="en-US" sz="2897" dirty="0">
                <a:solidFill>
                  <a:schemeClr val="bg2"/>
                </a:solidFill>
              </a:rPr>
              <a:t>can </a:t>
            </a:r>
            <a:r>
              <a:rPr lang="en-US" sz="2897" dirty="0">
                <a:solidFill>
                  <a:schemeClr val="accent2"/>
                </a:solidFill>
              </a:rPr>
              <a:t>unlock data from inside your documents </a:t>
            </a:r>
            <a:r>
              <a:rPr lang="en-US" sz="2897" dirty="0">
                <a:solidFill>
                  <a:schemeClr val="bg2"/>
                </a:solidFill>
              </a:rPr>
              <a:t>to make better decisions faster and drive business performance.</a:t>
            </a:r>
          </a:p>
        </p:txBody>
      </p:sp>
      <p:pic>
        <p:nvPicPr>
          <p:cNvPr id="57" name="Picture 59">
            <a:extLst>
              <a:ext uri="{FF2B5EF4-FFF2-40B4-BE49-F238E27FC236}">
                <a16:creationId xmlns:a16="http://schemas.microsoft.com/office/drawing/2014/main" id="{88B85F18-56B4-EB43-B7ED-D09C59B69D8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01521" y="523807"/>
            <a:ext cx="1256137" cy="1256137"/>
          </a:xfrm>
          <a:prstGeom prst="rect">
            <a:avLst/>
          </a:prstGeom>
        </p:spPr>
      </p:pic>
      <p:sp>
        <p:nvSpPr>
          <p:cNvPr id="58" name="TextBox 27">
            <a:extLst>
              <a:ext uri="{FF2B5EF4-FFF2-40B4-BE49-F238E27FC236}">
                <a16:creationId xmlns:a16="http://schemas.microsoft.com/office/drawing/2014/main" id="{D8E19446-F345-C646-A9D3-4EFAD860183E}"/>
              </a:ext>
            </a:extLst>
          </p:cNvPr>
          <p:cNvSpPr txBox="1">
            <a:spLocks noChangeArrowheads="1"/>
          </p:cNvSpPr>
          <p:nvPr/>
        </p:nvSpPr>
        <p:spPr bwMode="auto">
          <a:xfrm>
            <a:off x="14702739" y="1731339"/>
            <a:ext cx="1931787" cy="3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RPA</a:t>
            </a:r>
          </a:p>
        </p:txBody>
      </p:sp>
      <p:pic>
        <p:nvPicPr>
          <p:cNvPr id="59" name="Picture 53">
            <a:extLst>
              <a:ext uri="{FF2B5EF4-FFF2-40B4-BE49-F238E27FC236}">
                <a16:creationId xmlns:a16="http://schemas.microsoft.com/office/drawing/2014/main" id="{9289C1DA-4AA0-074E-AD8B-2B89408D58B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137508" y="523807"/>
            <a:ext cx="1256137" cy="1256137"/>
          </a:xfrm>
          <a:prstGeom prst="rect">
            <a:avLst/>
          </a:prstGeom>
        </p:spPr>
      </p:pic>
      <p:pic>
        <p:nvPicPr>
          <p:cNvPr id="61" name="Picture 58">
            <a:extLst>
              <a:ext uri="{FF2B5EF4-FFF2-40B4-BE49-F238E27FC236}">
                <a16:creationId xmlns:a16="http://schemas.microsoft.com/office/drawing/2014/main" id="{F73A356E-3E3C-9E48-A956-E2533F92E80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553913" y="523807"/>
            <a:ext cx="1256137" cy="1256137"/>
          </a:xfrm>
          <a:prstGeom prst="rect">
            <a:avLst/>
          </a:prstGeom>
        </p:spPr>
      </p:pic>
      <p:sp>
        <p:nvSpPr>
          <p:cNvPr id="62" name="TextBox 27">
            <a:extLst>
              <a:ext uri="{FF2B5EF4-FFF2-40B4-BE49-F238E27FC236}">
                <a16:creationId xmlns:a16="http://schemas.microsoft.com/office/drawing/2014/main" id="{5B0E5636-F4FA-CF43-B030-DE5D0642D870}"/>
              </a:ext>
            </a:extLst>
          </p:cNvPr>
          <p:cNvSpPr txBox="1">
            <a:spLocks noChangeArrowheads="1"/>
          </p:cNvSpPr>
          <p:nvPr/>
        </p:nvSpPr>
        <p:spPr bwMode="auto">
          <a:xfrm>
            <a:off x="8874810" y="1731339"/>
            <a:ext cx="1584445" cy="3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Scan</a:t>
            </a:r>
          </a:p>
        </p:txBody>
      </p:sp>
      <p:sp>
        <p:nvSpPr>
          <p:cNvPr id="63" name="TextBox 27">
            <a:extLst>
              <a:ext uri="{FF2B5EF4-FFF2-40B4-BE49-F238E27FC236}">
                <a16:creationId xmlns:a16="http://schemas.microsoft.com/office/drawing/2014/main" id="{0EA21AF5-3DBE-BA43-95DE-E4938CB1E066}"/>
              </a:ext>
            </a:extLst>
          </p:cNvPr>
          <p:cNvSpPr txBox="1">
            <a:spLocks noChangeArrowheads="1"/>
          </p:cNvSpPr>
          <p:nvPr/>
        </p:nvSpPr>
        <p:spPr bwMode="auto">
          <a:xfrm>
            <a:off x="11973354" y="1731339"/>
            <a:ext cx="1584445" cy="3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Fax</a:t>
            </a:r>
          </a:p>
        </p:txBody>
      </p:sp>
      <p:sp>
        <p:nvSpPr>
          <p:cNvPr id="64" name="TextBox 27">
            <a:extLst>
              <a:ext uri="{FF2B5EF4-FFF2-40B4-BE49-F238E27FC236}">
                <a16:creationId xmlns:a16="http://schemas.microsoft.com/office/drawing/2014/main" id="{A29B01C4-F19A-4949-9348-1A6A81F53E2E}"/>
              </a:ext>
            </a:extLst>
          </p:cNvPr>
          <p:cNvSpPr txBox="1">
            <a:spLocks noChangeArrowheads="1"/>
          </p:cNvSpPr>
          <p:nvPr/>
        </p:nvSpPr>
        <p:spPr bwMode="auto">
          <a:xfrm>
            <a:off x="10389759" y="1731339"/>
            <a:ext cx="1584445" cy="3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Email</a:t>
            </a:r>
          </a:p>
        </p:txBody>
      </p:sp>
      <p:sp>
        <p:nvSpPr>
          <p:cNvPr id="66" name="TextBox 27">
            <a:extLst>
              <a:ext uri="{FF2B5EF4-FFF2-40B4-BE49-F238E27FC236}">
                <a16:creationId xmlns:a16="http://schemas.microsoft.com/office/drawing/2014/main" id="{DFFF7539-3CE1-7D4C-85E8-5D55C7C95ACB}"/>
              </a:ext>
            </a:extLst>
          </p:cNvPr>
          <p:cNvSpPr txBox="1">
            <a:spLocks noChangeArrowheads="1"/>
          </p:cNvSpPr>
          <p:nvPr/>
        </p:nvSpPr>
        <p:spPr bwMode="auto">
          <a:xfrm>
            <a:off x="13263696" y="1731339"/>
            <a:ext cx="1931787" cy="3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Files</a:t>
            </a:r>
          </a:p>
        </p:txBody>
      </p:sp>
      <p:pic>
        <p:nvPicPr>
          <p:cNvPr id="67" name="Picture 53">
            <a:extLst>
              <a:ext uri="{FF2B5EF4-FFF2-40B4-BE49-F238E27FC236}">
                <a16:creationId xmlns:a16="http://schemas.microsoft.com/office/drawing/2014/main" id="{6C873AC7-35FB-DE46-95A8-CB1A3CB3504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038964" y="523807"/>
            <a:ext cx="1256137" cy="1256137"/>
          </a:xfrm>
          <a:prstGeom prst="rect">
            <a:avLst/>
          </a:prstGeom>
        </p:spPr>
      </p:pic>
      <p:pic>
        <p:nvPicPr>
          <p:cNvPr id="68" name="Picture 60">
            <a:extLst>
              <a:ext uri="{FF2B5EF4-FFF2-40B4-BE49-F238E27FC236}">
                <a16:creationId xmlns:a16="http://schemas.microsoft.com/office/drawing/2014/main" id="{4010FFD0-C531-5948-95D5-788788FA445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5059597" y="523808"/>
            <a:ext cx="1218072" cy="1218072"/>
          </a:xfrm>
          <a:prstGeom prst="rect">
            <a:avLst/>
          </a:prstGeom>
        </p:spPr>
      </p:pic>
      <p:cxnSp>
        <p:nvCxnSpPr>
          <p:cNvPr id="72" name="Straight Arrow Connector 71">
            <a:extLst>
              <a:ext uri="{FF2B5EF4-FFF2-40B4-BE49-F238E27FC236}">
                <a16:creationId xmlns:a16="http://schemas.microsoft.com/office/drawing/2014/main" id="{8D34F3BB-F15F-5B48-8AEE-B12170AA05D7}"/>
              </a:ext>
            </a:extLst>
          </p:cNvPr>
          <p:cNvCxnSpPr>
            <a:cxnSpLocks/>
          </p:cNvCxnSpPr>
          <p:nvPr/>
        </p:nvCxnSpPr>
        <p:spPr>
          <a:xfrm>
            <a:off x="5360040" y="5635007"/>
            <a:ext cx="6640" cy="563930"/>
          </a:xfrm>
          <a:prstGeom prst="straightConnector1">
            <a:avLst/>
          </a:prstGeom>
          <a:ln w="31750">
            <a:solidFill>
              <a:srgbClr val="0064FF"/>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C20DC938-B713-4F45-9268-6FEA48AC258B}"/>
              </a:ext>
            </a:extLst>
          </p:cNvPr>
          <p:cNvSpPr/>
          <p:nvPr/>
        </p:nvSpPr>
        <p:spPr>
          <a:xfrm>
            <a:off x="5033007" y="495626"/>
            <a:ext cx="2873551" cy="1836243"/>
          </a:xfrm>
          <a:prstGeom prst="rect">
            <a:avLst/>
          </a:prstGeom>
        </p:spPr>
        <p:txBody>
          <a:bodyPr wrap="none" lIns="274066" tIns="182711" rIns="0" bIns="182711" anchor="b" anchorCtr="0">
            <a:noAutofit/>
          </a:bodyPr>
          <a:lstStyle/>
          <a:p>
            <a:r>
              <a:rPr lang="en-US" sz="2398" b="1" dirty="0">
                <a:latin typeface="IBM Plex Sans SemiBold" panose="020B0503050000000000" pitchFamily="34" charset="77"/>
              </a:rPr>
              <a:t>Digitize work</a:t>
            </a:r>
          </a:p>
        </p:txBody>
      </p:sp>
      <p:pic>
        <p:nvPicPr>
          <p:cNvPr id="84" name="Picture 63">
            <a:extLst>
              <a:ext uri="{FF2B5EF4-FFF2-40B4-BE49-F238E27FC236}">
                <a16:creationId xmlns:a16="http://schemas.microsoft.com/office/drawing/2014/main" id="{0EF23227-4945-1346-A78A-2847754320AA}"/>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164118" y="601851"/>
            <a:ext cx="870773" cy="870773"/>
          </a:xfrm>
          <a:prstGeom prst="rect">
            <a:avLst/>
          </a:prstGeom>
        </p:spPr>
      </p:pic>
      <p:cxnSp>
        <p:nvCxnSpPr>
          <p:cNvPr id="86" name="Straight Arrow Connector 85">
            <a:extLst>
              <a:ext uri="{FF2B5EF4-FFF2-40B4-BE49-F238E27FC236}">
                <a16:creationId xmlns:a16="http://schemas.microsoft.com/office/drawing/2014/main" id="{68B583C8-FA8F-5A4C-90AA-82B355255F74}"/>
              </a:ext>
            </a:extLst>
          </p:cNvPr>
          <p:cNvCxnSpPr>
            <a:cxnSpLocks/>
          </p:cNvCxnSpPr>
          <p:nvPr/>
        </p:nvCxnSpPr>
        <p:spPr>
          <a:xfrm>
            <a:off x="5360040" y="2537002"/>
            <a:ext cx="6640" cy="563930"/>
          </a:xfrm>
          <a:prstGeom prst="straightConnector1">
            <a:avLst/>
          </a:prstGeom>
          <a:ln w="31750">
            <a:solidFill>
              <a:srgbClr val="0064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5" name="Picture 63">
            <a:extLst>
              <a:ext uri="{FF2B5EF4-FFF2-40B4-BE49-F238E27FC236}">
                <a16:creationId xmlns:a16="http://schemas.microsoft.com/office/drawing/2014/main" id="{8B1CA0C6-5787-A346-B18F-AB88EC60EE2C}"/>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13443738" y="6462585"/>
            <a:ext cx="1219595" cy="1219595"/>
          </a:xfrm>
          <a:prstGeom prst="rect">
            <a:avLst/>
          </a:prstGeom>
        </p:spPr>
      </p:pic>
      <p:sp>
        <p:nvSpPr>
          <p:cNvPr id="47" name="TextBox 27">
            <a:extLst>
              <a:ext uri="{FF2B5EF4-FFF2-40B4-BE49-F238E27FC236}">
                <a16:creationId xmlns:a16="http://schemas.microsoft.com/office/drawing/2014/main" id="{50028DC5-F4A5-2B41-8CC9-60C22627E6D7}"/>
              </a:ext>
            </a:extLst>
          </p:cNvPr>
          <p:cNvSpPr txBox="1">
            <a:spLocks noChangeArrowheads="1"/>
          </p:cNvSpPr>
          <p:nvPr/>
        </p:nvSpPr>
        <p:spPr bwMode="auto">
          <a:xfrm>
            <a:off x="14504073" y="7653695"/>
            <a:ext cx="2026949" cy="3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Workflow</a:t>
            </a:r>
          </a:p>
        </p:txBody>
      </p:sp>
      <p:sp>
        <p:nvSpPr>
          <p:cNvPr id="48" name="TextBox 27">
            <a:extLst>
              <a:ext uri="{FF2B5EF4-FFF2-40B4-BE49-F238E27FC236}">
                <a16:creationId xmlns:a16="http://schemas.microsoft.com/office/drawing/2014/main" id="{35FBEAE9-26B4-2447-9360-4480F7712B8F}"/>
              </a:ext>
            </a:extLst>
          </p:cNvPr>
          <p:cNvSpPr txBox="1">
            <a:spLocks noChangeArrowheads="1"/>
          </p:cNvSpPr>
          <p:nvPr/>
        </p:nvSpPr>
        <p:spPr bwMode="auto">
          <a:xfrm>
            <a:off x="15990698" y="7653695"/>
            <a:ext cx="1931787" cy="3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RPA</a:t>
            </a:r>
          </a:p>
        </p:txBody>
      </p:sp>
      <p:sp>
        <p:nvSpPr>
          <p:cNvPr id="49" name="TextBox 27">
            <a:extLst>
              <a:ext uri="{FF2B5EF4-FFF2-40B4-BE49-F238E27FC236}">
                <a16:creationId xmlns:a16="http://schemas.microsoft.com/office/drawing/2014/main" id="{03E8E991-EDFF-CD4B-843B-F3214855546C}"/>
              </a:ext>
            </a:extLst>
          </p:cNvPr>
          <p:cNvSpPr txBox="1">
            <a:spLocks noChangeArrowheads="1"/>
          </p:cNvSpPr>
          <p:nvPr/>
        </p:nvSpPr>
        <p:spPr bwMode="auto">
          <a:xfrm>
            <a:off x="10168507" y="7653695"/>
            <a:ext cx="2026949" cy="3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App 1</a:t>
            </a:r>
          </a:p>
        </p:txBody>
      </p:sp>
      <p:sp>
        <p:nvSpPr>
          <p:cNvPr id="50" name="TextBox 27">
            <a:extLst>
              <a:ext uri="{FF2B5EF4-FFF2-40B4-BE49-F238E27FC236}">
                <a16:creationId xmlns:a16="http://schemas.microsoft.com/office/drawing/2014/main" id="{AD555ABD-72EA-8B44-A8CE-77E89C2AC7AD}"/>
              </a:ext>
            </a:extLst>
          </p:cNvPr>
          <p:cNvSpPr txBox="1">
            <a:spLocks noChangeArrowheads="1"/>
          </p:cNvSpPr>
          <p:nvPr/>
        </p:nvSpPr>
        <p:spPr bwMode="auto">
          <a:xfrm>
            <a:off x="11583760" y="7653695"/>
            <a:ext cx="2026949" cy="3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App 2</a:t>
            </a:r>
          </a:p>
        </p:txBody>
      </p:sp>
      <p:pic>
        <p:nvPicPr>
          <p:cNvPr id="51" name="Picture 60">
            <a:extLst>
              <a:ext uri="{FF2B5EF4-FFF2-40B4-BE49-F238E27FC236}">
                <a16:creationId xmlns:a16="http://schemas.microsoft.com/office/drawing/2014/main" id="{2A1DF14F-E9BB-0A46-8831-6656AD6DF19E}"/>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0572946" y="6462586"/>
            <a:ext cx="1218072" cy="1218072"/>
          </a:xfrm>
          <a:prstGeom prst="rect">
            <a:avLst/>
          </a:prstGeom>
        </p:spPr>
      </p:pic>
      <p:pic>
        <p:nvPicPr>
          <p:cNvPr id="52" name="Picture 60">
            <a:extLst>
              <a:ext uri="{FF2B5EF4-FFF2-40B4-BE49-F238E27FC236}">
                <a16:creationId xmlns:a16="http://schemas.microsoft.com/office/drawing/2014/main" id="{D3840EB0-68B0-F54E-BF36-30750222540F}"/>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1988199" y="6462586"/>
            <a:ext cx="1218072" cy="1218072"/>
          </a:xfrm>
          <a:prstGeom prst="rect">
            <a:avLst/>
          </a:prstGeom>
        </p:spPr>
      </p:pic>
      <p:pic>
        <p:nvPicPr>
          <p:cNvPr id="53" name="Picture 60">
            <a:extLst>
              <a:ext uri="{FF2B5EF4-FFF2-40B4-BE49-F238E27FC236}">
                <a16:creationId xmlns:a16="http://schemas.microsoft.com/office/drawing/2014/main" id="{133C709F-D764-7E4A-BE2A-6AA7A7B27FE9}"/>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4908512" y="6462586"/>
            <a:ext cx="1218072" cy="1218072"/>
          </a:xfrm>
          <a:prstGeom prst="rect">
            <a:avLst/>
          </a:prstGeom>
        </p:spPr>
      </p:pic>
      <p:sp>
        <p:nvSpPr>
          <p:cNvPr id="54" name="TextBox 27">
            <a:extLst>
              <a:ext uri="{FF2B5EF4-FFF2-40B4-BE49-F238E27FC236}">
                <a16:creationId xmlns:a16="http://schemas.microsoft.com/office/drawing/2014/main" id="{ACFB558D-B902-5040-9942-ECF6651C10E6}"/>
              </a:ext>
            </a:extLst>
          </p:cNvPr>
          <p:cNvSpPr txBox="1">
            <a:spLocks noChangeArrowheads="1"/>
          </p:cNvSpPr>
          <p:nvPr/>
        </p:nvSpPr>
        <p:spPr bwMode="auto">
          <a:xfrm>
            <a:off x="8455519" y="7653695"/>
            <a:ext cx="2423028"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Content</a:t>
            </a:r>
            <a:br>
              <a:rPr lang="en-US" altLang="en-US" sz="1998" dirty="0">
                <a:solidFill>
                  <a:srgbClr val="FFFFFF"/>
                </a:solidFill>
                <a:latin typeface="IBM Plex Sans Light" panose="020B0403050000000000" pitchFamily="34" charset="77"/>
              </a:rPr>
            </a:br>
            <a:r>
              <a:rPr lang="en-US" altLang="en-US" sz="1998" dirty="0">
                <a:solidFill>
                  <a:srgbClr val="FFFFFF"/>
                </a:solidFill>
                <a:latin typeface="IBM Plex Sans Light" panose="020B0403050000000000" pitchFamily="34" charset="77"/>
              </a:rPr>
              <a:t>Repositories</a:t>
            </a:r>
          </a:p>
        </p:txBody>
      </p:sp>
      <p:pic>
        <p:nvPicPr>
          <p:cNvPr id="55" name="Picture 58">
            <a:extLst>
              <a:ext uri="{FF2B5EF4-FFF2-40B4-BE49-F238E27FC236}">
                <a16:creationId xmlns:a16="http://schemas.microsoft.com/office/drawing/2014/main" id="{8E4FA82F-CB67-E640-9BA2-D484CFF27249}"/>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9038964" y="6462586"/>
            <a:ext cx="1256137" cy="1256137"/>
          </a:xfrm>
          <a:prstGeom prst="rect">
            <a:avLst/>
          </a:prstGeom>
        </p:spPr>
      </p:pic>
      <p:pic>
        <p:nvPicPr>
          <p:cNvPr id="56" name="Picture 60">
            <a:extLst>
              <a:ext uri="{FF2B5EF4-FFF2-40B4-BE49-F238E27FC236}">
                <a16:creationId xmlns:a16="http://schemas.microsoft.com/office/drawing/2014/main" id="{B1659EDA-9913-2C4D-A572-BB800090412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6347555" y="6462586"/>
            <a:ext cx="1218072" cy="1218072"/>
          </a:xfrm>
          <a:prstGeom prst="rect">
            <a:avLst/>
          </a:prstGeom>
        </p:spPr>
      </p:pic>
      <p:sp>
        <p:nvSpPr>
          <p:cNvPr id="75" name="Rectangle 74">
            <a:extLst>
              <a:ext uri="{FF2B5EF4-FFF2-40B4-BE49-F238E27FC236}">
                <a16:creationId xmlns:a16="http://schemas.microsoft.com/office/drawing/2014/main" id="{56F2DBF4-DBF0-6F40-912A-C6FCE421A647}"/>
              </a:ext>
            </a:extLst>
          </p:cNvPr>
          <p:cNvSpPr/>
          <p:nvPr/>
        </p:nvSpPr>
        <p:spPr>
          <a:xfrm>
            <a:off x="5033007" y="6412943"/>
            <a:ext cx="3600074" cy="2090353"/>
          </a:xfrm>
          <a:prstGeom prst="rect">
            <a:avLst/>
          </a:prstGeom>
        </p:spPr>
        <p:txBody>
          <a:bodyPr wrap="square" lIns="274066" tIns="182711" rIns="0" bIns="182711" anchor="b" anchorCtr="0">
            <a:noAutofit/>
          </a:bodyPr>
          <a:lstStyle/>
          <a:p>
            <a:r>
              <a:rPr lang="en-US" sz="2398" b="1" dirty="0">
                <a:latin typeface="IBM Plex Sans SemiBold" panose="020B0503050000000000" pitchFamily="34" charset="77"/>
              </a:rPr>
              <a:t>Optimize the </a:t>
            </a:r>
            <a:br>
              <a:rPr lang="en-US" sz="2398" b="1" dirty="0">
                <a:latin typeface="IBM Plex Sans SemiBold" panose="020B0503050000000000" pitchFamily="34" charset="77"/>
              </a:rPr>
            </a:br>
            <a:r>
              <a:rPr lang="en-US" sz="2398" b="1" dirty="0">
                <a:latin typeface="IBM Plex Sans SemiBold" panose="020B0503050000000000" pitchFamily="34" charset="77"/>
              </a:rPr>
              <a:t>workforce</a:t>
            </a:r>
          </a:p>
        </p:txBody>
      </p:sp>
      <p:sp>
        <p:nvSpPr>
          <p:cNvPr id="82" name="TextBox 27">
            <a:extLst>
              <a:ext uri="{FF2B5EF4-FFF2-40B4-BE49-F238E27FC236}">
                <a16:creationId xmlns:a16="http://schemas.microsoft.com/office/drawing/2014/main" id="{EFF1E4AA-E059-4845-977C-CE9550C5012A}"/>
              </a:ext>
            </a:extLst>
          </p:cNvPr>
          <p:cNvSpPr txBox="1">
            <a:spLocks noChangeArrowheads="1"/>
          </p:cNvSpPr>
          <p:nvPr/>
        </p:nvSpPr>
        <p:spPr bwMode="auto">
          <a:xfrm>
            <a:off x="13483186" y="7653695"/>
            <a:ext cx="1140698"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Digital</a:t>
            </a:r>
            <a:br>
              <a:rPr lang="en-US" altLang="en-US" sz="1998" dirty="0">
                <a:solidFill>
                  <a:srgbClr val="FFFFFF"/>
                </a:solidFill>
                <a:latin typeface="IBM Plex Sans Light" panose="020B0403050000000000" pitchFamily="34" charset="77"/>
              </a:rPr>
            </a:br>
            <a:r>
              <a:rPr lang="en-US" altLang="en-US" sz="1998" dirty="0">
                <a:solidFill>
                  <a:srgbClr val="FFFFFF"/>
                </a:solidFill>
                <a:latin typeface="IBM Plex Sans Light" panose="020B0403050000000000" pitchFamily="34" charset="77"/>
              </a:rPr>
              <a:t>worker</a:t>
            </a:r>
          </a:p>
        </p:txBody>
      </p:sp>
      <p:grpSp>
        <p:nvGrpSpPr>
          <p:cNvPr id="3" name="Group 2">
            <a:extLst>
              <a:ext uri="{FF2B5EF4-FFF2-40B4-BE49-F238E27FC236}">
                <a16:creationId xmlns:a16="http://schemas.microsoft.com/office/drawing/2014/main" id="{0EADC471-B352-474C-A499-5F9CF1D6E9DD}"/>
              </a:ext>
            </a:extLst>
          </p:cNvPr>
          <p:cNvGrpSpPr/>
          <p:nvPr/>
        </p:nvGrpSpPr>
        <p:grpSpPr>
          <a:xfrm>
            <a:off x="5033007" y="3317382"/>
            <a:ext cx="12798893" cy="2101174"/>
            <a:chOff x="5029200" y="3448469"/>
            <a:chExt cx="12810744" cy="2103120"/>
          </a:xfrm>
        </p:grpSpPr>
        <p:sp>
          <p:nvSpPr>
            <p:cNvPr id="46" name="TextBox 45">
              <a:extLst>
                <a:ext uri="{FF2B5EF4-FFF2-40B4-BE49-F238E27FC236}">
                  <a16:creationId xmlns:a16="http://schemas.microsoft.com/office/drawing/2014/main" id="{24FA0D09-2394-694A-B811-A0031BFFF434}"/>
                </a:ext>
              </a:extLst>
            </p:cNvPr>
            <p:cNvSpPr txBox="1"/>
            <p:nvPr/>
          </p:nvSpPr>
          <p:spPr>
            <a:xfrm>
              <a:off x="5038344" y="3448469"/>
              <a:ext cx="12801600" cy="2103120"/>
            </a:xfrm>
            <a:prstGeom prst="rect">
              <a:avLst/>
            </a:prstGeom>
            <a:solidFill>
              <a:srgbClr val="408BFC"/>
            </a:solidFill>
          </p:spPr>
          <p:txBody>
            <a:bodyPr wrap="square" lIns="1827108" tIns="274066" rIns="274066" bIns="456777" rtlCol="0">
              <a:noAutofit/>
            </a:bodyPr>
            <a:lstStyle/>
            <a:p>
              <a:pPr marL="4123785" lvl="6">
                <a:spcBef>
                  <a:spcPts val="1199"/>
                </a:spcBef>
                <a:defRPr/>
              </a:pPr>
              <a:endParaRPr lang="en-US" sz="2797" dirty="0"/>
            </a:p>
          </p:txBody>
        </p:sp>
        <p:pic>
          <p:nvPicPr>
            <p:cNvPr id="69" name="Graphic 68">
              <a:extLst>
                <a:ext uri="{FF2B5EF4-FFF2-40B4-BE49-F238E27FC236}">
                  <a16:creationId xmlns:a16="http://schemas.microsoft.com/office/drawing/2014/main" id="{318B8131-ECCD-F54F-A9DB-9F5B4310512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181332" y="3763857"/>
              <a:ext cx="838200" cy="838200"/>
            </a:xfrm>
            <a:prstGeom prst="rect">
              <a:avLst/>
            </a:prstGeom>
          </p:spPr>
        </p:pic>
        <p:pic>
          <p:nvPicPr>
            <p:cNvPr id="98" name="Picture 59">
              <a:extLst>
                <a:ext uri="{FF2B5EF4-FFF2-40B4-BE49-F238E27FC236}">
                  <a16:creationId xmlns:a16="http://schemas.microsoft.com/office/drawing/2014/main" id="{4945E86D-C244-954F-AD74-6F9FC99AE8EB}"/>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9038867" y="3560944"/>
              <a:ext cx="1257300" cy="1257300"/>
            </a:xfrm>
            <a:prstGeom prst="rect">
              <a:avLst/>
            </a:prstGeom>
          </p:spPr>
        </p:pic>
        <p:pic>
          <p:nvPicPr>
            <p:cNvPr id="89" name="Graphic 88">
              <a:extLst>
                <a:ext uri="{FF2B5EF4-FFF2-40B4-BE49-F238E27FC236}">
                  <a16:creationId xmlns:a16="http://schemas.microsoft.com/office/drawing/2014/main" id="{182924BD-0F0D-3548-B229-8F003A5C457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276088" y="3707445"/>
              <a:ext cx="640080" cy="640080"/>
            </a:xfrm>
            <a:prstGeom prst="rect">
              <a:avLst/>
            </a:prstGeom>
          </p:spPr>
        </p:pic>
        <p:sp>
          <p:nvSpPr>
            <p:cNvPr id="74" name="Rectangle 73">
              <a:extLst>
                <a:ext uri="{FF2B5EF4-FFF2-40B4-BE49-F238E27FC236}">
                  <a16:creationId xmlns:a16="http://schemas.microsoft.com/office/drawing/2014/main" id="{A240A27C-BF9C-4D47-B1F6-97A736B0D513}"/>
                </a:ext>
              </a:extLst>
            </p:cNvPr>
            <p:cNvSpPr/>
            <p:nvPr/>
          </p:nvSpPr>
          <p:spPr>
            <a:xfrm>
              <a:off x="5029200" y="3448469"/>
              <a:ext cx="4319420" cy="2103120"/>
            </a:xfrm>
            <a:prstGeom prst="rect">
              <a:avLst/>
            </a:prstGeom>
          </p:spPr>
          <p:txBody>
            <a:bodyPr wrap="square" lIns="274066" tIns="0" rIns="0" bIns="182711" anchor="b" anchorCtr="0">
              <a:noAutofit/>
            </a:bodyPr>
            <a:lstStyle/>
            <a:p>
              <a:r>
                <a:rPr lang="en-US" sz="2398" b="1" dirty="0">
                  <a:latin typeface="IBM Plex Sans SemiBold" panose="020B0503050000000000" pitchFamily="34" charset="77"/>
                </a:rPr>
                <a:t>Apply Intelligence</a:t>
              </a:r>
            </a:p>
          </p:txBody>
        </p:sp>
        <p:sp>
          <p:nvSpPr>
            <p:cNvPr id="76" name="TextBox 27">
              <a:extLst>
                <a:ext uri="{FF2B5EF4-FFF2-40B4-BE49-F238E27FC236}">
                  <a16:creationId xmlns:a16="http://schemas.microsoft.com/office/drawing/2014/main" id="{9C481D81-93DC-1940-AA46-BFC98D27F207}"/>
                </a:ext>
              </a:extLst>
            </p:cNvPr>
            <p:cNvSpPr txBox="1">
              <a:spLocks noChangeArrowheads="1"/>
            </p:cNvSpPr>
            <p:nvPr/>
          </p:nvSpPr>
          <p:spPr bwMode="auto">
            <a:xfrm>
              <a:off x="8874561" y="4743661"/>
              <a:ext cx="1585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Classify</a:t>
              </a:r>
            </a:p>
          </p:txBody>
        </p:sp>
        <p:sp>
          <p:nvSpPr>
            <p:cNvPr id="77" name="TextBox 27">
              <a:extLst>
                <a:ext uri="{FF2B5EF4-FFF2-40B4-BE49-F238E27FC236}">
                  <a16:creationId xmlns:a16="http://schemas.microsoft.com/office/drawing/2014/main" id="{2AE1B79E-0FD9-3147-907A-9B93F38F5F86}"/>
                </a:ext>
              </a:extLst>
            </p:cNvPr>
            <p:cNvSpPr txBox="1">
              <a:spLocks noChangeArrowheads="1"/>
            </p:cNvSpPr>
            <p:nvPr/>
          </p:nvSpPr>
          <p:spPr bwMode="auto">
            <a:xfrm>
              <a:off x="10390913" y="4743661"/>
              <a:ext cx="15859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Read </a:t>
              </a:r>
              <a:br>
                <a:rPr lang="en-US" altLang="en-US" sz="1998" dirty="0">
                  <a:solidFill>
                    <a:srgbClr val="FFFFFF"/>
                  </a:solidFill>
                  <a:latin typeface="IBM Plex Sans Light" panose="020B0403050000000000" pitchFamily="34" charset="77"/>
                </a:rPr>
              </a:br>
              <a:r>
                <a:rPr lang="en-US" altLang="en-US" sz="1998" dirty="0">
                  <a:solidFill>
                    <a:srgbClr val="FFFFFF"/>
                  </a:solidFill>
                  <a:latin typeface="IBM Plex Sans Light" panose="020B0403050000000000" pitchFamily="34" charset="77"/>
                </a:rPr>
                <a:t>Data</a:t>
              </a:r>
            </a:p>
          </p:txBody>
        </p:sp>
        <p:sp>
          <p:nvSpPr>
            <p:cNvPr id="78" name="TextBox 27">
              <a:extLst>
                <a:ext uri="{FF2B5EF4-FFF2-40B4-BE49-F238E27FC236}">
                  <a16:creationId xmlns:a16="http://schemas.microsoft.com/office/drawing/2014/main" id="{AB096147-EADC-AF40-AAFA-6145DDC13F9C}"/>
                </a:ext>
              </a:extLst>
            </p:cNvPr>
            <p:cNvSpPr txBox="1">
              <a:spLocks noChangeArrowheads="1"/>
            </p:cNvSpPr>
            <p:nvPr/>
          </p:nvSpPr>
          <p:spPr bwMode="auto">
            <a:xfrm>
              <a:off x="11585448" y="4743661"/>
              <a:ext cx="20299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913577">
                <a:buClr>
                  <a:srgbClr val="C7C7C7"/>
                </a:buClr>
                <a:defRPr/>
              </a:pPr>
              <a:r>
                <a:rPr lang="en-US" altLang="en-US" sz="1998" dirty="0">
                  <a:solidFill>
                    <a:srgbClr val="FFFFFF"/>
                  </a:solidFill>
                  <a:latin typeface="IBM Plex Sans Light" panose="020B0403050000000000" pitchFamily="34" charset="77"/>
                </a:rPr>
                <a:t>Self-</a:t>
              </a:r>
              <a:br>
                <a:rPr lang="en-US" altLang="en-US" sz="1998" dirty="0">
                  <a:solidFill>
                    <a:srgbClr val="FFFFFF"/>
                  </a:solidFill>
                  <a:latin typeface="IBM Plex Sans Light" panose="020B0403050000000000" pitchFamily="34" charset="77"/>
                </a:rPr>
              </a:br>
              <a:r>
                <a:rPr lang="en-US" altLang="en-US" sz="1998" dirty="0">
                  <a:solidFill>
                    <a:srgbClr val="FFFFFF"/>
                  </a:solidFill>
                  <a:latin typeface="IBM Plex Sans Light" panose="020B0403050000000000" pitchFamily="34" charset="77"/>
                </a:rPr>
                <a:t>learning</a:t>
              </a:r>
            </a:p>
          </p:txBody>
        </p:sp>
        <p:pic>
          <p:nvPicPr>
            <p:cNvPr id="96" name="Picture 63">
              <a:extLst>
                <a:ext uri="{FF2B5EF4-FFF2-40B4-BE49-F238E27FC236}">
                  <a16:creationId xmlns:a16="http://schemas.microsoft.com/office/drawing/2014/main" id="{CC0A91EF-58FB-214C-AF08-B6460C244036}"/>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555219" y="3522040"/>
              <a:ext cx="1257300" cy="1257300"/>
            </a:xfrm>
            <a:prstGeom prst="rect">
              <a:avLst/>
            </a:prstGeom>
          </p:spPr>
        </p:pic>
      </p:grpSp>
      <p:sp>
        <p:nvSpPr>
          <p:cNvPr id="79" name="Footer Placeholder 4">
            <a:extLst>
              <a:ext uri="{FF2B5EF4-FFF2-40B4-BE49-F238E27FC236}">
                <a16:creationId xmlns:a16="http://schemas.microsoft.com/office/drawing/2014/main" id="{07C2F33E-144B-2E4E-81FA-498DDA0E309D}"/>
              </a:ext>
            </a:extLst>
          </p:cNvPr>
          <p:cNvSpPr txBox="1">
            <a:spLocks/>
          </p:cNvSpPr>
          <p:nvPr/>
        </p:nvSpPr>
        <p:spPr>
          <a:xfrm>
            <a:off x="465369" y="9575802"/>
            <a:ext cx="8221857" cy="333374"/>
          </a:xfrm>
          <a:prstGeom prst="rect">
            <a:avLst/>
          </a:prstGeom>
        </p:spPr>
        <p:txBody>
          <a:bodyPr vert="horz" lIns="0" tIns="0" rIns="0" bIns="0" rtlCol="0" anchor="ctr"/>
          <a:lstStyle>
            <a:defPPr>
              <a:defRPr lang="en-US"/>
            </a:defPPr>
            <a:lvl1pPr marL="0" algn="r" defTabSz="1372378" rtl="0" eaLnBrk="1" latinLnBrk="0" hangingPunct="1">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lgn="l" defTabSz="1370749">
              <a:defRPr/>
            </a:pPr>
            <a:r>
              <a:rPr lang="en-US" sz="1199">
                <a:solidFill>
                  <a:srgbClr val="000000"/>
                </a:solidFill>
              </a:rPr>
              <a:t>IBM Automation / © 2021 IBM Corporation</a:t>
            </a:r>
            <a:endParaRPr lang="en-US" sz="1199" dirty="0">
              <a:solidFill>
                <a:srgbClr val="000000"/>
              </a:solidFill>
            </a:endParaRPr>
          </a:p>
        </p:txBody>
      </p:sp>
    </p:spTree>
    <p:extLst>
      <p:ext uri="{BB962C8B-B14F-4D97-AF65-F5344CB8AC3E}">
        <p14:creationId xmlns:p14="http://schemas.microsoft.com/office/powerpoint/2010/main" val="389803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B9D2-4EE0-0143-8E08-75009AF2D8DA}"/>
              </a:ext>
            </a:extLst>
          </p:cNvPr>
          <p:cNvSpPr>
            <a:spLocks noGrp="1"/>
          </p:cNvSpPr>
          <p:nvPr>
            <p:ph type="title"/>
          </p:nvPr>
        </p:nvSpPr>
        <p:spPr>
          <a:xfrm>
            <a:off x="420624" y="402336"/>
            <a:ext cx="16804484" cy="1609344"/>
          </a:xfrm>
        </p:spPr>
        <p:txBody>
          <a:bodyPr/>
          <a:lstStyle/>
          <a:p>
            <a:r>
              <a:rPr lang="en-US" dirty="0"/>
              <a:t>Three business priorities are driving today’s decisions</a:t>
            </a:r>
          </a:p>
        </p:txBody>
      </p:sp>
      <p:sp>
        <p:nvSpPr>
          <p:cNvPr id="4" name="Footer Placeholder 3">
            <a:extLst>
              <a:ext uri="{FF2B5EF4-FFF2-40B4-BE49-F238E27FC236}">
                <a16:creationId xmlns:a16="http://schemas.microsoft.com/office/drawing/2014/main" id="{F8D9BDD5-DAD2-0D44-8825-5FFC97BC02CE}"/>
              </a:ext>
            </a:extLst>
          </p:cNvPr>
          <p:cNvSpPr>
            <a:spLocks noGrp="1"/>
          </p:cNvSpPr>
          <p:nvPr>
            <p:ph type="ftr" sz="quarter" idx="4294967295"/>
          </p:nvPr>
        </p:nvSpPr>
        <p:spPr>
          <a:xfrm>
            <a:off x="0" y="9575800"/>
            <a:ext cx="8229600" cy="333376"/>
          </a:xfrm>
        </p:spPr>
        <p:txBody>
          <a:bodyPr/>
          <a:lstStyle/>
          <a:p>
            <a:pPr defTabSz="1371966" hangingPunct="1">
              <a:defRPr/>
            </a:pPr>
            <a:r>
              <a:rPr lang="en-US" kern="1200" dirty="0">
                <a:solidFill>
                  <a:srgbClr val="000000"/>
                </a:solidFill>
                <a:latin typeface="Arial" panose="020B0604020202020204"/>
                <a:ea typeface="+mn-ea"/>
                <a:cs typeface="+mn-cs"/>
              </a:rPr>
              <a:t>IBM Operational Decision Manager © 2020 </a:t>
            </a:r>
          </a:p>
        </p:txBody>
      </p:sp>
      <p:sp>
        <p:nvSpPr>
          <p:cNvPr id="14" name="Slide Number Placeholder 13">
            <a:extLst>
              <a:ext uri="{FF2B5EF4-FFF2-40B4-BE49-F238E27FC236}">
                <a16:creationId xmlns:a16="http://schemas.microsoft.com/office/drawing/2014/main" id="{12AE18A8-F85F-C040-9770-3DA41E493014}"/>
              </a:ext>
            </a:extLst>
          </p:cNvPr>
          <p:cNvSpPr>
            <a:spLocks noGrp="1"/>
          </p:cNvSpPr>
          <p:nvPr>
            <p:ph type="sldNum" sz="quarter" idx="4294967295"/>
          </p:nvPr>
        </p:nvSpPr>
        <p:spPr>
          <a:xfrm>
            <a:off x="14630400" y="9575800"/>
            <a:ext cx="3657600" cy="333376"/>
          </a:xfrm>
        </p:spPr>
        <p:txBody>
          <a:bodyPr/>
          <a:lstStyle/>
          <a:p>
            <a:pPr defTabSz="1371966" hangingPunct="1">
              <a:defRPr/>
            </a:pPr>
            <a:fld id="{59395FB3-9C97-154F-86B2-7E381B951268}" type="slidenum">
              <a:rPr lang="en-US" kern="1200">
                <a:solidFill>
                  <a:srgbClr val="000000"/>
                </a:solidFill>
                <a:latin typeface="Arial" panose="020B0604020202020204"/>
                <a:ea typeface="+mn-ea"/>
                <a:cs typeface="+mn-cs"/>
              </a:rPr>
              <a:pPr defTabSz="1371966" hangingPunct="1">
                <a:defRPr/>
              </a:pPr>
              <a:t>3</a:t>
            </a:fld>
            <a:endParaRPr lang="en-US" kern="1200">
              <a:solidFill>
                <a:srgbClr val="000000"/>
              </a:solidFill>
              <a:latin typeface="Arial" panose="020B0604020202020204"/>
              <a:ea typeface="+mn-ea"/>
              <a:cs typeface="+mn-cs"/>
            </a:endParaRPr>
          </a:p>
        </p:txBody>
      </p:sp>
      <p:sp>
        <p:nvSpPr>
          <p:cNvPr id="5" name="Content Placeholder 2">
            <a:extLst>
              <a:ext uri="{FF2B5EF4-FFF2-40B4-BE49-F238E27FC236}">
                <a16:creationId xmlns:a16="http://schemas.microsoft.com/office/drawing/2014/main" id="{598FD055-E57B-9C48-9810-7F3D9B74B66D}"/>
              </a:ext>
            </a:extLst>
          </p:cNvPr>
          <p:cNvSpPr txBox="1">
            <a:spLocks/>
          </p:cNvSpPr>
          <p:nvPr/>
        </p:nvSpPr>
        <p:spPr>
          <a:xfrm>
            <a:off x="6070440" y="2343151"/>
            <a:ext cx="6089904" cy="6982106"/>
          </a:xfrm>
          <a:prstGeom prst="rect">
            <a:avLst/>
          </a:prstGeom>
          <a:solidFill>
            <a:schemeClr val="tx1">
              <a:lumMod val="85000"/>
              <a:lumOff val="15000"/>
            </a:schemeClr>
          </a:solidFill>
        </p:spPr>
        <p:txBody>
          <a:bodyPr vert="horz" lIns="457200" tIns="384048" rIns="457200" bIns="45720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378">
              <a:spcBef>
                <a:spcPts val="2200"/>
              </a:spcBef>
              <a:spcAft>
                <a:spcPts val="1200"/>
              </a:spcAft>
              <a:defRPr/>
            </a:pPr>
            <a:r>
              <a:rPr lang="en-US" sz="2800" dirty="0">
                <a:solidFill>
                  <a:srgbClr val="FFFFFF"/>
                </a:solidFill>
                <a:latin typeface="Arial" panose="020B0604020202020204" pitchFamily="34" charset="0"/>
                <a:ea typeface="Helvetica" charset="0"/>
                <a:cs typeface="Arial" panose="020B0604020202020204" pitchFamily="34" charset="0"/>
              </a:rPr>
              <a:t> </a:t>
            </a:r>
          </a:p>
        </p:txBody>
      </p:sp>
      <p:sp>
        <p:nvSpPr>
          <p:cNvPr id="6" name="Content Placeholder 3">
            <a:extLst>
              <a:ext uri="{FF2B5EF4-FFF2-40B4-BE49-F238E27FC236}">
                <a16:creationId xmlns:a16="http://schemas.microsoft.com/office/drawing/2014/main" id="{D884DCB4-A1EC-0E45-BD3F-5B34B26EE289}"/>
              </a:ext>
            </a:extLst>
          </p:cNvPr>
          <p:cNvSpPr txBox="1">
            <a:spLocks/>
          </p:cNvSpPr>
          <p:nvPr/>
        </p:nvSpPr>
        <p:spPr>
          <a:xfrm>
            <a:off x="12160344" y="2343150"/>
            <a:ext cx="6147564" cy="6984000"/>
          </a:xfrm>
          <a:prstGeom prst="rect">
            <a:avLst/>
          </a:prstGeom>
          <a:solidFill>
            <a:schemeClr val="tx2">
              <a:lumMod val="50000"/>
            </a:schemeClr>
          </a:solidFill>
        </p:spPr>
        <p:txBody>
          <a:bodyPr vert="horz" lIns="457200" tIns="384048" rIns="457200" bIns="45720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378">
              <a:spcBef>
                <a:spcPts val="0"/>
              </a:spcBef>
              <a:defRPr/>
            </a:pPr>
            <a:r>
              <a:rPr lang="en-US" sz="2800" dirty="0">
                <a:solidFill>
                  <a:srgbClr val="FFFFFF"/>
                </a:solidFill>
                <a:latin typeface="Arial" panose="020B0604020202020204" pitchFamily="34" charset="0"/>
                <a:ea typeface="Helvetica" charset="0"/>
                <a:cs typeface="Arial" panose="020B0604020202020204" pitchFamily="34" charset="0"/>
              </a:rPr>
              <a:t> </a:t>
            </a:r>
          </a:p>
        </p:txBody>
      </p:sp>
      <p:sp>
        <p:nvSpPr>
          <p:cNvPr id="7" name="Content Placeholder 4">
            <a:extLst>
              <a:ext uri="{FF2B5EF4-FFF2-40B4-BE49-F238E27FC236}">
                <a16:creationId xmlns:a16="http://schemas.microsoft.com/office/drawing/2014/main" id="{6700357F-1626-2A43-B5CF-DAA95CF489D9}"/>
              </a:ext>
            </a:extLst>
          </p:cNvPr>
          <p:cNvSpPr txBox="1">
            <a:spLocks/>
          </p:cNvSpPr>
          <p:nvPr/>
        </p:nvSpPr>
        <p:spPr>
          <a:xfrm>
            <a:off x="-7001" y="2343151"/>
            <a:ext cx="6113662" cy="6982106"/>
          </a:xfrm>
          <a:prstGeom prst="rect">
            <a:avLst/>
          </a:prstGeom>
          <a:solidFill>
            <a:schemeClr val="tx1">
              <a:lumMod val="95000"/>
              <a:lumOff val="5000"/>
            </a:schemeClr>
          </a:solidFill>
        </p:spPr>
        <p:txBody>
          <a:bodyPr vert="horz" lIns="457200" tIns="384048" rIns="457200" bIns="45720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378">
              <a:spcBef>
                <a:spcPts val="2200"/>
              </a:spcBef>
              <a:spcAft>
                <a:spcPts val="1200"/>
              </a:spcAft>
              <a:defRPr/>
            </a:pPr>
            <a:r>
              <a:rPr lang="en-US" sz="2800" dirty="0">
                <a:solidFill>
                  <a:srgbClr val="FFFFFF"/>
                </a:solidFill>
                <a:latin typeface="Arial" panose="020B0604020202020204" pitchFamily="34" charset="0"/>
                <a:ea typeface="Helvetica" charset="0"/>
                <a:cs typeface="Arial" panose="020B0604020202020204" pitchFamily="34" charset="0"/>
              </a:rPr>
              <a:t> </a:t>
            </a:r>
          </a:p>
        </p:txBody>
      </p:sp>
      <p:sp>
        <p:nvSpPr>
          <p:cNvPr id="8" name="Rectangle 7">
            <a:extLst>
              <a:ext uri="{FF2B5EF4-FFF2-40B4-BE49-F238E27FC236}">
                <a16:creationId xmlns:a16="http://schemas.microsoft.com/office/drawing/2014/main" id="{0A66C8B0-209C-5E47-854E-2E10987FC2B0}"/>
              </a:ext>
            </a:extLst>
          </p:cNvPr>
          <p:cNvSpPr/>
          <p:nvPr/>
        </p:nvSpPr>
        <p:spPr>
          <a:xfrm>
            <a:off x="16753" y="2342680"/>
            <a:ext cx="6081130" cy="3447098"/>
          </a:xfrm>
          <a:prstGeom prst="rect">
            <a:avLst/>
          </a:prstGeom>
          <a:solidFill>
            <a:schemeClr val="accent1">
              <a:lumMod val="75000"/>
            </a:schemeClr>
          </a:solidFill>
        </p:spPr>
        <p:txBody>
          <a:bodyPr wrap="square" lIns="365760">
            <a:spAutoFit/>
          </a:bodyPr>
          <a:lstStyle/>
          <a:p>
            <a:pPr algn="ctr" defTabSz="1371566" hangingPunct="1">
              <a:spcAft>
                <a:spcPts val="1200"/>
              </a:spcAft>
              <a:defRPr/>
            </a:pPr>
            <a:r>
              <a:rPr lang="en-US" sz="3200" b="1" kern="1200" dirty="0">
                <a:latin typeface="Arial" panose="020B0604020202020204" pitchFamily="34" charset="0"/>
                <a:ea typeface="Helvetica" charset="0"/>
                <a:cs typeface="Arial" panose="020B0604020202020204" pitchFamily="34" charset="0"/>
              </a:rPr>
              <a:t>Adapt to Market Changes Quickly</a:t>
            </a:r>
          </a:p>
          <a:p>
            <a:pPr algn="ctr" defTabSz="1371566" hangingPunct="1">
              <a:spcAft>
                <a:spcPts val="1200"/>
              </a:spcAft>
              <a:defRPr/>
            </a:pPr>
            <a:endParaRPr lang="en-US" sz="400" kern="1200" dirty="0">
              <a:latin typeface="Arial" panose="020B0604020202020204" pitchFamily="34" charset="0"/>
              <a:ea typeface="Helvetica" charset="0"/>
              <a:cs typeface="Arial" panose="020B0604020202020204" pitchFamily="34" charset="0"/>
            </a:endParaRPr>
          </a:p>
          <a:p>
            <a:pPr marL="349242" indent="-349242" defTabSz="1371566" hangingPunct="1">
              <a:spcAft>
                <a:spcPts val="1200"/>
              </a:spcAft>
              <a:buFont typeface="Arial" charset="0"/>
              <a:buChar char="•"/>
              <a:defRPr/>
            </a:pPr>
            <a:r>
              <a:rPr lang="en-US" sz="2400" kern="1200" dirty="0">
                <a:latin typeface="Arial" panose="020B0604020202020204" pitchFamily="34" charset="0"/>
                <a:ea typeface="Helvetica" charset="0"/>
                <a:cs typeface="Arial" panose="020B0604020202020204" pitchFamily="34" charset="0"/>
              </a:rPr>
              <a:t>Mass scale personalization and deep engagement with customers</a:t>
            </a:r>
          </a:p>
          <a:p>
            <a:pPr marL="349242" indent="-349242" defTabSz="1371566" hangingPunct="1">
              <a:spcAft>
                <a:spcPts val="1200"/>
              </a:spcAft>
              <a:buFont typeface="Arial" charset="0"/>
              <a:buChar char="•"/>
              <a:defRPr/>
            </a:pPr>
            <a:r>
              <a:rPr lang="en-US" sz="2400" kern="1200" dirty="0">
                <a:latin typeface="Arial" panose="020B0604020202020204" pitchFamily="34" charset="0"/>
                <a:ea typeface="Helvetica" charset="0"/>
                <a:cs typeface="Arial" panose="020B0604020202020204" pitchFamily="34" charset="0"/>
              </a:rPr>
              <a:t>Hard to access data and content to enable more accurate responses and insights</a:t>
            </a:r>
          </a:p>
        </p:txBody>
      </p:sp>
      <p:sp>
        <p:nvSpPr>
          <p:cNvPr id="10" name="Rectangle 9">
            <a:extLst>
              <a:ext uri="{FF2B5EF4-FFF2-40B4-BE49-F238E27FC236}">
                <a16:creationId xmlns:a16="http://schemas.microsoft.com/office/drawing/2014/main" id="{84F0EC6E-A088-2B49-A09C-E8CAD471F1DB}"/>
              </a:ext>
            </a:extLst>
          </p:cNvPr>
          <p:cNvSpPr/>
          <p:nvPr/>
        </p:nvSpPr>
        <p:spPr>
          <a:xfrm>
            <a:off x="6114444" y="2344566"/>
            <a:ext cx="6046996" cy="3724096"/>
          </a:xfrm>
          <a:prstGeom prst="rect">
            <a:avLst/>
          </a:prstGeom>
          <a:solidFill>
            <a:schemeClr val="accent2">
              <a:lumMod val="60000"/>
              <a:lumOff val="40000"/>
            </a:schemeClr>
          </a:solidFill>
        </p:spPr>
        <p:txBody>
          <a:bodyPr wrap="square" lIns="365760" tIns="91440" rIns="182880" bIns="91440" anchor="t">
            <a:spAutoFit/>
          </a:bodyPr>
          <a:lstStyle/>
          <a:p>
            <a:pPr algn="ctr" defTabSz="1371566" hangingPunct="1">
              <a:spcAft>
                <a:spcPts val="1200"/>
              </a:spcAft>
              <a:defRPr/>
            </a:pPr>
            <a:r>
              <a:rPr lang="en-US" sz="3200" b="1" kern="1200" dirty="0">
                <a:latin typeface="Arial" panose="020B0604020202020204" pitchFamily="34" charset="0"/>
                <a:ea typeface="+mn-ea"/>
                <a:cs typeface="Arial" panose="020B0604020202020204" pitchFamily="34" charset="0"/>
              </a:rPr>
              <a:t>Increase Operational Efficiency </a:t>
            </a:r>
          </a:p>
          <a:p>
            <a:pPr algn="ctr" defTabSz="1371566" hangingPunct="1">
              <a:spcAft>
                <a:spcPts val="1200"/>
              </a:spcAft>
              <a:defRPr/>
            </a:pPr>
            <a:endParaRPr lang="en-US" sz="600" kern="1200" dirty="0">
              <a:latin typeface="Arial" panose="020B0604020202020204" pitchFamily="34" charset="0"/>
              <a:ea typeface="Helvetica" charset="0"/>
              <a:cs typeface="Arial" panose="020B0604020202020204" pitchFamily="34" charset="0"/>
            </a:endParaRPr>
          </a:p>
          <a:p>
            <a:pPr marL="347980" indent="-347980" defTabSz="1371566" hangingPunct="1">
              <a:spcAft>
                <a:spcPts val="1200"/>
              </a:spcAft>
              <a:buFont typeface="Arial" charset="0"/>
              <a:buChar char="•"/>
              <a:defRPr/>
            </a:pPr>
            <a:r>
              <a:rPr lang="en-US" sz="2400" kern="1200" dirty="0">
                <a:latin typeface="Arial"/>
                <a:ea typeface="+mn-ea"/>
                <a:cs typeface="Arial"/>
              </a:rPr>
              <a:t>Drive efficiency by streamlining how documents are classified </a:t>
            </a:r>
            <a:endParaRPr lang="en-US" sz="2400" kern="1200" dirty="0">
              <a:latin typeface="Arial" panose="020B0604020202020204" pitchFamily="34" charset="0"/>
              <a:ea typeface="+mn-ea"/>
              <a:cs typeface="Arial" panose="020B0604020202020204" pitchFamily="34" charset="0"/>
            </a:endParaRPr>
          </a:p>
          <a:p>
            <a:pPr marL="347980" indent="-347980" defTabSz="1371566" hangingPunct="1">
              <a:spcAft>
                <a:spcPts val="1200"/>
              </a:spcAft>
              <a:buFont typeface="Arial" charset="0"/>
              <a:buChar char="•"/>
              <a:defRPr/>
            </a:pPr>
            <a:r>
              <a:rPr lang="en-US" sz="2400" kern="1200" dirty="0">
                <a:latin typeface="Arial"/>
                <a:ea typeface="+mn-ea"/>
                <a:cs typeface="Arial"/>
              </a:rPr>
              <a:t>Accelerated processing to execute flows</a:t>
            </a:r>
          </a:p>
          <a:p>
            <a:pPr marL="347980" indent="-347980" defTabSz="1371566" hangingPunct="1">
              <a:spcAft>
                <a:spcPts val="1200"/>
              </a:spcAft>
              <a:buFont typeface="Arial" charset="0"/>
              <a:buChar char="•"/>
              <a:defRPr/>
            </a:pPr>
            <a:endParaRPr lang="en-US" sz="2400" kern="1200" dirty="0">
              <a:latin typeface="Arial" panose="020B0604020202020204" pitchFamily="34" charset="0"/>
              <a:ea typeface="+mn-ea"/>
              <a:cs typeface="Arial" panose="020B0604020202020204" pitchFamily="34" charset="0"/>
            </a:endParaRPr>
          </a:p>
        </p:txBody>
      </p:sp>
      <p:pic>
        <p:nvPicPr>
          <p:cNvPr id="11" name="Picture 10">
            <a:extLst>
              <a:ext uri="{FF2B5EF4-FFF2-40B4-BE49-F238E27FC236}">
                <a16:creationId xmlns:a16="http://schemas.microsoft.com/office/drawing/2014/main" id="{B1CE9047-2637-2141-A37B-CECF59D81F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16" y="5722475"/>
            <a:ext cx="6104888" cy="3704022"/>
          </a:xfrm>
          <a:prstGeom prst="rect">
            <a:avLst/>
          </a:prstGeom>
        </p:spPr>
      </p:pic>
      <p:pic>
        <p:nvPicPr>
          <p:cNvPr id="12" name="Picture 11">
            <a:extLst>
              <a:ext uri="{FF2B5EF4-FFF2-40B4-BE49-F238E27FC236}">
                <a16:creationId xmlns:a16="http://schemas.microsoft.com/office/drawing/2014/main" id="{1FDD05F2-011D-4148-8EFC-3D97DDD94E9F}"/>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12181741" y="5722477"/>
            <a:ext cx="6073686" cy="3659930"/>
          </a:xfrm>
          <a:prstGeom prst="rect">
            <a:avLst/>
          </a:prstGeom>
        </p:spPr>
      </p:pic>
      <p:pic>
        <p:nvPicPr>
          <p:cNvPr id="13" name="Picture 12">
            <a:extLst>
              <a:ext uri="{FF2B5EF4-FFF2-40B4-BE49-F238E27FC236}">
                <a16:creationId xmlns:a16="http://schemas.microsoft.com/office/drawing/2014/main" id="{6BE0AD52-F580-A74A-8F99-1661C78079FD}"/>
              </a:ext>
            </a:extLst>
          </p:cNvPr>
          <p:cNvPicPr>
            <a:picLocks noChangeAspect="1"/>
          </p:cNvPicPr>
          <p:nvPr/>
        </p:nvPicPr>
        <p:blipFill>
          <a:blip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6111857" y="5722477"/>
            <a:ext cx="6045346" cy="3666890"/>
          </a:xfrm>
          <a:prstGeom prst="rect">
            <a:avLst/>
          </a:prstGeom>
        </p:spPr>
      </p:pic>
      <p:sp>
        <p:nvSpPr>
          <p:cNvPr id="3" name="Rectangle 2">
            <a:extLst>
              <a:ext uri="{FF2B5EF4-FFF2-40B4-BE49-F238E27FC236}">
                <a16:creationId xmlns:a16="http://schemas.microsoft.com/office/drawing/2014/main" id="{A090F366-81FE-D84B-BCC5-15B725FF9FCB}"/>
              </a:ext>
            </a:extLst>
          </p:cNvPr>
          <p:cNvSpPr/>
          <p:nvPr/>
        </p:nvSpPr>
        <p:spPr bwMode="auto">
          <a:xfrm>
            <a:off x="12163823" y="2332505"/>
            <a:ext cx="6140606" cy="3389970"/>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hangingPunct="1">
              <a:defRPr/>
            </a:pPr>
            <a:endParaRPr lang="en-US" sz="2800" kern="1200" dirty="0">
              <a:solidFill>
                <a:srgbClr val="000000"/>
              </a:solidFill>
              <a:latin typeface="Arial" panose="020B0604020202020204" pitchFamily="34" charset="0"/>
              <a:ea typeface="IBM Plex Sans" charset="0"/>
              <a:cs typeface="Arial" panose="020B0604020202020204" pitchFamily="34" charset="0"/>
            </a:endParaRPr>
          </a:p>
        </p:txBody>
      </p:sp>
      <p:sp>
        <p:nvSpPr>
          <p:cNvPr id="9" name="Rectangle 8">
            <a:extLst>
              <a:ext uri="{FF2B5EF4-FFF2-40B4-BE49-F238E27FC236}">
                <a16:creationId xmlns:a16="http://schemas.microsoft.com/office/drawing/2014/main" id="{AE345A47-C3D3-484F-8258-3C3C485F29EF}"/>
              </a:ext>
            </a:extLst>
          </p:cNvPr>
          <p:cNvSpPr/>
          <p:nvPr/>
        </p:nvSpPr>
        <p:spPr>
          <a:xfrm>
            <a:off x="12139623" y="2344216"/>
            <a:ext cx="6108194" cy="2739211"/>
          </a:xfrm>
          <a:prstGeom prst="rect">
            <a:avLst/>
          </a:prstGeom>
          <a:noFill/>
        </p:spPr>
        <p:txBody>
          <a:bodyPr wrap="square" lIns="365760">
            <a:spAutoFit/>
          </a:bodyPr>
          <a:lstStyle/>
          <a:p>
            <a:pPr algn="ctr" defTabSz="1371566" hangingPunct="1">
              <a:spcAft>
                <a:spcPts val="1200"/>
              </a:spcAft>
              <a:defRPr/>
            </a:pPr>
            <a:r>
              <a:rPr lang="en-US" sz="3200" b="1" kern="1200" dirty="0">
                <a:latin typeface="Arial" panose="020B0604020202020204" pitchFamily="34" charset="0"/>
                <a:ea typeface="+mn-ea"/>
                <a:cs typeface="Arial" panose="020B0604020202020204" pitchFamily="34" charset="0"/>
              </a:rPr>
              <a:t>Solutions that are Simple to Deploy, Use, and Improve</a:t>
            </a:r>
          </a:p>
          <a:p>
            <a:pPr algn="ctr" defTabSz="1371566" hangingPunct="1">
              <a:spcAft>
                <a:spcPts val="1200"/>
              </a:spcAft>
              <a:defRPr/>
            </a:pPr>
            <a:endParaRPr lang="en-US" sz="600" kern="1200" dirty="0">
              <a:latin typeface="Arial" panose="020B0604020202020204" pitchFamily="34" charset="0"/>
              <a:ea typeface="Helvetica" charset="0"/>
              <a:cs typeface="Arial" panose="020B0604020202020204" pitchFamily="34" charset="0"/>
            </a:endParaRPr>
          </a:p>
          <a:p>
            <a:pPr marL="349242" indent="-349242" defTabSz="1371566" hangingPunct="1">
              <a:spcAft>
                <a:spcPts val="1200"/>
              </a:spcAft>
              <a:buFont typeface="Arial" charset="0"/>
              <a:buChar char="•"/>
              <a:defRPr/>
            </a:pPr>
            <a:r>
              <a:rPr lang="en-US" sz="2400" kern="1200" dirty="0">
                <a:latin typeface="Arial" panose="020B0604020202020204" pitchFamily="34" charset="0"/>
                <a:ea typeface="Helvetica" charset="0"/>
                <a:cs typeface="Arial" panose="020B0604020202020204" pitchFamily="34" charset="0"/>
              </a:rPr>
              <a:t>Need to decrease lead times as much as possible to keep everything running</a:t>
            </a:r>
          </a:p>
          <a:p>
            <a:pPr marL="349242" indent="-349242" defTabSz="1371566" hangingPunct="1">
              <a:spcAft>
                <a:spcPts val="1200"/>
              </a:spcAft>
              <a:buFont typeface="Arial" charset="0"/>
              <a:buChar char="•"/>
              <a:defRPr/>
            </a:pPr>
            <a:r>
              <a:rPr lang="en-US" sz="2400" kern="1200" dirty="0">
                <a:latin typeface="Arial" panose="020B0604020202020204" pitchFamily="34" charset="0"/>
                <a:ea typeface="Helvetica" charset="0"/>
                <a:cs typeface="Arial" panose="020B0604020202020204" pitchFamily="34" charset="0"/>
              </a:rPr>
              <a:t>Need better results over time</a:t>
            </a:r>
          </a:p>
        </p:txBody>
      </p:sp>
    </p:spTree>
    <p:extLst>
      <p:ext uri="{BB962C8B-B14F-4D97-AF65-F5344CB8AC3E}">
        <p14:creationId xmlns:p14="http://schemas.microsoft.com/office/powerpoint/2010/main" val="375900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A599-DAAC-E840-9DC6-33C21460DEBB}"/>
              </a:ext>
            </a:extLst>
          </p:cNvPr>
          <p:cNvSpPr>
            <a:spLocks noGrp="1"/>
          </p:cNvSpPr>
          <p:nvPr>
            <p:ph type="title"/>
          </p:nvPr>
        </p:nvSpPr>
        <p:spPr/>
        <p:txBody>
          <a:bodyPr/>
          <a:lstStyle/>
          <a:p>
            <a:r>
              <a:rPr lang="en-US" sz="3996" dirty="0"/>
              <a:t>An intelligent capture solution needs more than high-accuracy OCR. AI provides the understanding that finds and pulls actionable information from content</a:t>
            </a:r>
          </a:p>
        </p:txBody>
      </p:sp>
      <p:sp>
        <p:nvSpPr>
          <p:cNvPr id="3" name="Text Placeholder 2">
            <a:extLst>
              <a:ext uri="{FF2B5EF4-FFF2-40B4-BE49-F238E27FC236}">
                <a16:creationId xmlns:a16="http://schemas.microsoft.com/office/drawing/2014/main" id="{5D6EE04B-E730-7742-BE6D-EB9A70AF18A6}"/>
              </a:ext>
            </a:extLst>
          </p:cNvPr>
          <p:cNvSpPr>
            <a:spLocks noGrp="1"/>
          </p:cNvSpPr>
          <p:nvPr>
            <p:ph type="body" sz="quarter" idx="13"/>
          </p:nvPr>
        </p:nvSpPr>
        <p:spPr>
          <a:xfrm>
            <a:off x="446965" y="3830517"/>
            <a:ext cx="3672488" cy="5160697"/>
          </a:xfrm>
          <a:noFill/>
        </p:spPr>
        <p:txBody>
          <a:bodyPr/>
          <a:lstStyle/>
          <a:p>
            <a:pPr lvl="0">
              <a:buClr>
                <a:srgbClr val="000000"/>
              </a:buClr>
            </a:pPr>
            <a:r>
              <a:rPr lang="en-US" b="1" dirty="0"/>
              <a:t>Extract valuable information</a:t>
            </a:r>
            <a:br>
              <a:rPr lang="en-US" b="1" dirty="0"/>
            </a:br>
            <a:br>
              <a:rPr lang="en-US" b="1" dirty="0"/>
            </a:br>
            <a:br>
              <a:rPr lang="en-US" b="1" dirty="0"/>
            </a:br>
            <a:r>
              <a:rPr lang="en-US" sz="1998" dirty="0"/>
              <a:t>AI provides the ability to automatically recognize extract critical information. </a:t>
            </a:r>
          </a:p>
          <a:p>
            <a:pPr lvl="0">
              <a:buClr>
                <a:srgbClr val="000000"/>
              </a:buClr>
            </a:pPr>
            <a:r>
              <a:rPr lang="en-US" sz="1998" dirty="0"/>
              <a:t>Train a deep learning model on what information is most valuable to your business, then continue building and scaling your systems accordingly.</a:t>
            </a:r>
            <a:endParaRPr lang="en-US" dirty="0"/>
          </a:p>
        </p:txBody>
      </p:sp>
      <p:sp>
        <p:nvSpPr>
          <p:cNvPr id="5" name="Footer Placeholder 4">
            <a:extLst>
              <a:ext uri="{FF2B5EF4-FFF2-40B4-BE49-F238E27FC236}">
                <a16:creationId xmlns:a16="http://schemas.microsoft.com/office/drawing/2014/main" id="{117E7AA6-E731-5349-8AC9-F9C92561DD51}"/>
              </a:ext>
            </a:extLst>
          </p:cNvPr>
          <p:cNvSpPr>
            <a:spLocks noGrp="1"/>
          </p:cNvSpPr>
          <p:nvPr>
            <p:ph type="ftr" sz="quarter" idx="10"/>
          </p:nvPr>
        </p:nvSpPr>
        <p:spPr/>
        <p:txBody>
          <a:bodyPr/>
          <a:lstStyle/>
          <a:p>
            <a:r>
              <a:rPr lang="en-US" dirty="0"/>
              <a:t>IBM Automation / © 2021 IBM Corporation</a:t>
            </a:r>
          </a:p>
        </p:txBody>
      </p:sp>
      <p:sp>
        <p:nvSpPr>
          <p:cNvPr id="6" name="Slide Number Placeholder 5">
            <a:extLst>
              <a:ext uri="{FF2B5EF4-FFF2-40B4-BE49-F238E27FC236}">
                <a16:creationId xmlns:a16="http://schemas.microsoft.com/office/drawing/2014/main" id="{5897D194-9EF8-CE4B-9EAD-6CE60D83A8BD}"/>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7" name="Text Placeholder 2">
            <a:extLst>
              <a:ext uri="{FF2B5EF4-FFF2-40B4-BE49-F238E27FC236}">
                <a16:creationId xmlns:a16="http://schemas.microsoft.com/office/drawing/2014/main" id="{1E831A79-BC82-E24F-AC24-A5B72ACD56C0}"/>
              </a:ext>
            </a:extLst>
          </p:cNvPr>
          <p:cNvSpPr txBox="1">
            <a:spLocks/>
          </p:cNvSpPr>
          <p:nvPr/>
        </p:nvSpPr>
        <p:spPr>
          <a:xfrm>
            <a:off x="5033006" y="3830517"/>
            <a:ext cx="3672488" cy="5160697"/>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913577">
              <a:buClr>
                <a:srgbClr val="000000"/>
              </a:buClr>
            </a:pPr>
            <a:r>
              <a:rPr lang="en-US" sz="2797" b="1" dirty="0">
                <a:solidFill>
                  <a:schemeClr val="bg2"/>
                </a:solidFill>
              </a:rPr>
              <a:t>Data Validation + Increased Decision Accuracy</a:t>
            </a:r>
          </a:p>
          <a:p>
            <a:pPr defTabSz="913577">
              <a:buClr>
                <a:srgbClr val="000000"/>
              </a:buClr>
            </a:pPr>
            <a:r>
              <a:rPr lang="en-US" sz="1998" dirty="0">
                <a:solidFill>
                  <a:schemeClr val="bg2"/>
                </a:solidFill>
              </a:rPr>
              <a:t>AI provides the framework to deal with exceptions consistently, accurately, and at scale. </a:t>
            </a:r>
          </a:p>
          <a:p>
            <a:pPr defTabSz="913577">
              <a:buClr>
                <a:srgbClr val="000000"/>
              </a:buClr>
            </a:pPr>
            <a:r>
              <a:rPr lang="en-US" sz="1998" dirty="0">
                <a:solidFill>
                  <a:schemeClr val="bg2"/>
                </a:solidFill>
              </a:rPr>
              <a:t>Speed up quality assurance, error and omission detection, and overall exception handling in an effective and timely manner. </a:t>
            </a:r>
          </a:p>
          <a:p>
            <a:pPr defTabSz="913577"/>
            <a:endParaRPr lang="en-US" sz="2797" dirty="0">
              <a:solidFill>
                <a:schemeClr val="bg2"/>
              </a:solidFill>
            </a:endParaRPr>
          </a:p>
        </p:txBody>
      </p:sp>
      <p:sp>
        <p:nvSpPr>
          <p:cNvPr id="8" name="Picture Placeholder 7">
            <a:extLst>
              <a:ext uri="{FF2B5EF4-FFF2-40B4-BE49-F238E27FC236}">
                <a16:creationId xmlns:a16="http://schemas.microsoft.com/office/drawing/2014/main" id="{71EB9E7D-D9A4-7D41-B27A-521BB629E56F}"/>
              </a:ext>
            </a:extLst>
          </p:cNvPr>
          <p:cNvSpPr>
            <a:spLocks noGrp="1"/>
          </p:cNvSpPr>
          <p:nvPr>
            <p:ph type="pic" sz="quarter" idx="14"/>
          </p:nvPr>
        </p:nvSpPr>
        <p:spPr/>
      </p:sp>
      <p:pic>
        <p:nvPicPr>
          <p:cNvPr id="13" name="Picture 12" descr="A picture containing swimming, water sport&#10;&#10;Description automatically generated">
            <a:extLst>
              <a:ext uri="{FF2B5EF4-FFF2-40B4-BE49-F238E27FC236}">
                <a16:creationId xmlns:a16="http://schemas.microsoft.com/office/drawing/2014/main" id="{A800C72B-672E-5849-B2AF-849506E67149}"/>
              </a:ext>
            </a:extLst>
          </p:cNvPr>
          <p:cNvPicPr>
            <a:picLocks noChangeAspect="1"/>
          </p:cNvPicPr>
          <p:nvPr/>
        </p:nvPicPr>
        <p:blipFill rotWithShape="1">
          <a:blip r:embed="rId2"/>
          <a:srcRect l="41822" t="1231" r="8845"/>
          <a:stretch/>
        </p:blipFill>
        <p:spPr>
          <a:xfrm>
            <a:off x="9144000" y="0"/>
            <a:ext cx="9135541" cy="10287000"/>
          </a:xfrm>
          <a:prstGeom prst="rect">
            <a:avLst/>
          </a:prstGeom>
        </p:spPr>
      </p:pic>
    </p:spTree>
    <p:extLst>
      <p:ext uri="{BB962C8B-B14F-4D97-AF65-F5344CB8AC3E}">
        <p14:creationId xmlns:p14="http://schemas.microsoft.com/office/powerpoint/2010/main" val="3290858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968EB0-E2D2-ED42-8A07-3346EF466781}"/>
              </a:ext>
            </a:extLst>
          </p:cNvPr>
          <p:cNvSpPr>
            <a:spLocks noGrp="1"/>
          </p:cNvSpPr>
          <p:nvPr>
            <p:ph type="ftr" sz="quarter" idx="10"/>
          </p:nvPr>
        </p:nvSpPr>
        <p:spPr/>
        <p:txBody>
          <a:bodyPr/>
          <a:lstStyle/>
          <a:p>
            <a:r>
              <a:rPr lang="en-US" dirty="0"/>
              <a:t>IBM Automation / © 2021 IBM Corporation</a:t>
            </a:r>
          </a:p>
        </p:txBody>
      </p:sp>
      <p:sp>
        <p:nvSpPr>
          <p:cNvPr id="4" name="Slide Number Placeholder 3">
            <a:extLst>
              <a:ext uri="{FF2B5EF4-FFF2-40B4-BE49-F238E27FC236}">
                <a16:creationId xmlns:a16="http://schemas.microsoft.com/office/drawing/2014/main" id="{C3B8FBF3-3887-4044-8F13-512C5B267923}"/>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6" name="Text Placeholder 5">
            <a:extLst>
              <a:ext uri="{FF2B5EF4-FFF2-40B4-BE49-F238E27FC236}">
                <a16:creationId xmlns:a16="http://schemas.microsoft.com/office/drawing/2014/main" id="{51F96AF3-1C26-2749-9241-5F6909ED7F45}"/>
              </a:ext>
            </a:extLst>
          </p:cNvPr>
          <p:cNvSpPr>
            <a:spLocks noGrp="1"/>
          </p:cNvSpPr>
          <p:nvPr>
            <p:ph type="body" sz="quarter" idx="14"/>
          </p:nvPr>
        </p:nvSpPr>
        <p:spPr>
          <a:xfrm>
            <a:off x="465236" y="377826"/>
            <a:ext cx="3677762" cy="8574348"/>
          </a:xfrm>
        </p:spPr>
        <p:txBody>
          <a:bodyPr/>
          <a:lstStyle/>
          <a:p>
            <a:r>
              <a:rPr lang="en-US" sz="3996" dirty="0"/>
              <a:t>How IBM’s intelligent capture software </a:t>
            </a:r>
            <a:r>
              <a:rPr lang="en-US" sz="3996" dirty="0">
                <a:solidFill>
                  <a:schemeClr val="accent2"/>
                </a:solidFill>
              </a:rPr>
              <a:t>automates document-driven business processes:</a:t>
            </a:r>
          </a:p>
        </p:txBody>
      </p:sp>
      <p:sp>
        <p:nvSpPr>
          <p:cNvPr id="8" name="Text Placeholder 7">
            <a:extLst>
              <a:ext uri="{FF2B5EF4-FFF2-40B4-BE49-F238E27FC236}">
                <a16:creationId xmlns:a16="http://schemas.microsoft.com/office/drawing/2014/main" id="{5F893D3A-CFF7-E941-A5B1-B7D796AA1CF6}"/>
              </a:ext>
            </a:extLst>
          </p:cNvPr>
          <p:cNvSpPr>
            <a:spLocks noGrp="1"/>
          </p:cNvSpPr>
          <p:nvPr>
            <p:ph type="body" sz="quarter" idx="12"/>
          </p:nvPr>
        </p:nvSpPr>
        <p:spPr>
          <a:xfrm>
            <a:off x="5023871" y="2688297"/>
            <a:ext cx="3446196" cy="2215832"/>
          </a:xfrm>
        </p:spPr>
        <p:txBody>
          <a:bodyPr/>
          <a:lstStyle/>
          <a:p>
            <a:pPr>
              <a:spcBef>
                <a:spcPts val="1599"/>
              </a:spcBef>
            </a:pPr>
            <a:r>
              <a:rPr lang="en-US" sz="2498" b="1" dirty="0">
                <a:solidFill>
                  <a:schemeClr val="accent2"/>
                </a:solidFill>
              </a:rPr>
              <a:t>Ingestion</a:t>
            </a:r>
          </a:p>
          <a:p>
            <a:pPr>
              <a:spcBef>
                <a:spcPts val="1599"/>
              </a:spcBef>
            </a:pPr>
            <a:r>
              <a:rPr lang="en-US" sz="1998" dirty="0">
                <a:solidFill>
                  <a:schemeClr val="bg2"/>
                </a:solidFill>
              </a:rPr>
              <a:t>Documents are gathered, digitized if they are physical documents, then pre-processed to improve recognition rates</a:t>
            </a:r>
            <a:endParaRPr lang="en-US" sz="1998" dirty="0">
              <a:solidFill>
                <a:schemeClr val="bg2"/>
              </a:solidFill>
              <a:highlight>
                <a:srgbClr val="FFFF00"/>
              </a:highlight>
            </a:endParaRPr>
          </a:p>
        </p:txBody>
      </p:sp>
      <p:sp>
        <p:nvSpPr>
          <p:cNvPr id="10" name="Text Placeholder 7">
            <a:extLst>
              <a:ext uri="{FF2B5EF4-FFF2-40B4-BE49-F238E27FC236}">
                <a16:creationId xmlns:a16="http://schemas.microsoft.com/office/drawing/2014/main" id="{BE144731-662B-C241-A368-2DBB0F656EC2}"/>
              </a:ext>
            </a:extLst>
          </p:cNvPr>
          <p:cNvSpPr txBox="1">
            <a:spLocks/>
          </p:cNvSpPr>
          <p:nvPr/>
        </p:nvSpPr>
        <p:spPr>
          <a:xfrm>
            <a:off x="9589358" y="2688297"/>
            <a:ext cx="3446196" cy="2215832"/>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bg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Tx/>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Tx/>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Tx/>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Tx/>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913577">
              <a:spcBef>
                <a:spcPts val="1599"/>
              </a:spcBef>
            </a:pPr>
            <a:r>
              <a:rPr lang="en-US" sz="2498" b="1" dirty="0">
                <a:solidFill>
                  <a:schemeClr val="accent2"/>
                </a:solidFill>
              </a:rPr>
              <a:t>Categorization</a:t>
            </a:r>
          </a:p>
          <a:p>
            <a:pPr defTabSz="913577">
              <a:spcBef>
                <a:spcPts val="1599"/>
              </a:spcBef>
            </a:pPr>
            <a:r>
              <a:rPr lang="en-US" sz="1998" dirty="0">
                <a:solidFill>
                  <a:schemeClr val="bg2"/>
                </a:solidFill>
              </a:rPr>
              <a:t>Sort documents into the appropriate category and enhance their metadata</a:t>
            </a:r>
          </a:p>
        </p:txBody>
      </p:sp>
      <p:sp>
        <p:nvSpPr>
          <p:cNvPr id="11" name="Text Placeholder 7">
            <a:extLst>
              <a:ext uri="{FF2B5EF4-FFF2-40B4-BE49-F238E27FC236}">
                <a16:creationId xmlns:a16="http://schemas.microsoft.com/office/drawing/2014/main" id="{2D2C3E0C-728D-9646-B595-C07B1260B4D0}"/>
              </a:ext>
            </a:extLst>
          </p:cNvPr>
          <p:cNvSpPr txBox="1">
            <a:spLocks/>
          </p:cNvSpPr>
          <p:nvPr/>
        </p:nvSpPr>
        <p:spPr>
          <a:xfrm>
            <a:off x="14157129" y="2688297"/>
            <a:ext cx="3446196" cy="2215832"/>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bg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Tx/>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Tx/>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Tx/>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Tx/>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913577">
              <a:spcBef>
                <a:spcPts val="1599"/>
              </a:spcBef>
            </a:pPr>
            <a:r>
              <a:rPr lang="en-US" sz="2498" b="1" dirty="0">
                <a:solidFill>
                  <a:schemeClr val="accent2"/>
                </a:solidFill>
              </a:rPr>
              <a:t>Routing, Approvals, and Exception-Handling</a:t>
            </a:r>
          </a:p>
          <a:p>
            <a:pPr defTabSz="913577">
              <a:spcBef>
                <a:spcPts val="1599"/>
              </a:spcBef>
            </a:pPr>
            <a:r>
              <a:rPr lang="en-US" sz="1998" dirty="0">
                <a:solidFill>
                  <a:schemeClr val="bg2"/>
                </a:solidFill>
              </a:rPr>
              <a:t>Increased accuracy due to human-in-the-loop validation</a:t>
            </a:r>
            <a:r>
              <a:rPr lang="en-US" sz="1998" i="1" dirty="0">
                <a:solidFill>
                  <a:schemeClr val="bg2"/>
                </a:solidFill>
              </a:rPr>
              <a:t> </a:t>
            </a:r>
          </a:p>
        </p:txBody>
      </p:sp>
      <p:sp>
        <p:nvSpPr>
          <p:cNvPr id="25" name="Text Placeholder 7">
            <a:extLst>
              <a:ext uri="{FF2B5EF4-FFF2-40B4-BE49-F238E27FC236}">
                <a16:creationId xmlns:a16="http://schemas.microsoft.com/office/drawing/2014/main" id="{EEFF3DDE-DF43-2D4E-B216-3F4435635116}"/>
              </a:ext>
            </a:extLst>
          </p:cNvPr>
          <p:cNvSpPr txBox="1">
            <a:spLocks/>
          </p:cNvSpPr>
          <p:nvPr/>
        </p:nvSpPr>
        <p:spPr>
          <a:xfrm>
            <a:off x="5023871" y="6607542"/>
            <a:ext cx="3446196" cy="2215832"/>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bg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Tx/>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Tx/>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Tx/>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Tx/>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913577">
              <a:spcBef>
                <a:spcPts val="1599"/>
              </a:spcBef>
            </a:pPr>
            <a:r>
              <a:rPr lang="en-US" sz="2498" b="1" dirty="0">
                <a:solidFill>
                  <a:schemeClr val="accent2"/>
                </a:solidFill>
              </a:rPr>
              <a:t>Optical Character Recognition (OCR)</a:t>
            </a:r>
          </a:p>
          <a:p>
            <a:pPr defTabSz="913577">
              <a:spcBef>
                <a:spcPts val="1599"/>
              </a:spcBef>
            </a:pPr>
            <a:r>
              <a:rPr lang="en-US" sz="1998" dirty="0">
                <a:solidFill>
                  <a:schemeClr val="bg2"/>
                </a:solidFill>
              </a:rPr>
              <a:t>Convert images to machine-readable text via one or more OCR engines</a:t>
            </a:r>
          </a:p>
        </p:txBody>
      </p:sp>
      <p:sp>
        <p:nvSpPr>
          <p:cNvPr id="26" name="Text Placeholder 7">
            <a:extLst>
              <a:ext uri="{FF2B5EF4-FFF2-40B4-BE49-F238E27FC236}">
                <a16:creationId xmlns:a16="http://schemas.microsoft.com/office/drawing/2014/main" id="{500AD27A-4576-A143-B2F4-60FFAA312754}"/>
              </a:ext>
            </a:extLst>
          </p:cNvPr>
          <p:cNvSpPr txBox="1">
            <a:spLocks/>
          </p:cNvSpPr>
          <p:nvPr/>
        </p:nvSpPr>
        <p:spPr>
          <a:xfrm>
            <a:off x="9589358" y="6607541"/>
            <a:ext cx="3665636" cy="2362649"/>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bg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Tx/>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Tx/>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Tx/>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Tx/>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913577">
              <a:spcBef>
                <a:spcPts val="1599"/>
              </a:spcBef>
            </a:pPr>
            <a:r>
              <a:rPr lang="en-US" sz="2498" b="1" dirty="0">
                <a:solidFill>
                  <a:schemeClr val="accent2"/>
                </a:solidFill>
              </a:rPr>
              <a:t>Data Extraction and Validation</a:t>
            </a:r>
          </a:p>
          <a:p>
            <a:pPr defTabSz="913577">
              <a:spcBef>
                <a:spcPts val="1599"/>
              </a:spcBef>
            </a:pPr>
            <a:r>
              <a:rPr lang="en-US" sz="1998" dirty="0">
                <a:solidFill>
                  <a:schemeClr val="bg2"/>
                </a:solidFill>
              </a:rPr>
              <a:t>Process documents for distribution and archiving (extract key information, redact sensitive data) with a rules-based approach or using AI </a:t>
            </a:r>
          </a:p>
        </p:txBody>
      </p:sp>
      <p:cxnSp>
        <p:nvCxnSpPr>
          <p:cNvPr id="30" name="Straight Connector 29">
            <a:extLst>
              <a:ext uri="{FF2B5EF4-FFF2-40B4-BE49-F238E27FC236}">
                <a16:creationId xmlns:a16="http://schemas.microsoft.com/office/drawing/2014/main" id="{E9ABE2C6-8E67-7747-8F3C-293F02469FD2}"/>
              </a:ext>
            </a:extLst>
          </p:cNvPr>
          <p:cNvCxnSpPr/>
          <p:nvPr/>
        </p:nvCxnSpPr>
        <p:spPr bwMode="auto">
          <a:xfrm>
            <a:off x="9141825" y="673145"/>
            <a:ext cx="0" cy="8718833"/>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0D686A9-BC35-0E44-B07B-70C40746BA6F}"/>
              </a:ext>
            </a:extLst>
          </p:cNvPr>
          <p:cNvCxnSpPr/>
          <p:nvPr/>
        </p:nvCxnSpPr>
        <p:spPr bwMode="auto">
          <a:xfrm>
            <a:off x="13711771" y="673145"/>
            <a:ext cx="0" cy="8718833"/>
          </a:xfrm>
          <a:prstGeom prst="line">
            <a:avLst/>
          </a:prstGeom>
          <a:ln w="9525">
            <a:solidFill>
              <a:srgbClr val="A4A4A4"/>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7">
            <a:extLst>
              <a:ext uri="{FF2B5EF4-FFF2-40B4-BE49-F238E27FC236}">
                <a16:creationId xmlns:a16="http://schemas.microsoft.com/office/drawing/2014/main" id="{9956CECA-DBC7-084A-8FA1-9A1957368AC2}"/>
              </a:ext>
            </a:extLst>
          </p:cNvPr>
          <p:cNvSpPr txBox="1">
            <a:spLocks/>
          </p:cNvSpPr>
          <p:nvPr/>
        </p:nvSpPr>
        <p:spPr>
          <a:xfrm>
            <a:off x="14157128" y="6607541"/>
            <a:ext cx="3446196" cy="2215832"/>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chemeClr val="bg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Tx/>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Tx/>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Tx/>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Tx/>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913577">
              <a:spcBef>
                <a:spcPts val="1599"/>
              </a:spcBef>
            </a:pPr>
            <a:r>
              <a:rPr lang="en-US" sz="2498" b="1" dirty="0">
                <a:solidFill>
                  <a:schemeClr val="accent2"/>
                </a:solidFill>
              </a:rPr>
              <a:t>Publishing</a:t>
            </a:r>
            <a:br>
              <a:rPr lang="en-US" sz="2498" b="1" dirty="0">
                <a:solidFill>
                  <a:schemeClr val="accent2"/>
                </a:solidFill>
              </a:rPr>
            </a:br>
            <a:endParaRPr lang="en-US" sz="2498" b="1" dirty="0">
              <a:solidFill>
                <a:schemeClr val="accent2"/>
              </a:solidFill>
            </a:endParaRPr>
          </a:p>
          <a:p>
            <a:pPr defTabSz="913577">
              <a:spcBef>
                <a:spcPts val="1599"/>
              </a:spcBef>
            </a:pPr>
            <a:r>
              <a:rPr lang="en-US" sz="1998" dirty="0">
                <a:solidFill>
                  <a:schemeClr val="bg2"/>
                </a:solidFill>
              </a:rPr>
              <a:t>Send the output to apps and databases </a:t>
            </a:r>
            <a:r>
              <a:rPr lang="en-US" sz="1998" i="1" dirty="0">
                <a:solidFill>
                  <a:schemeClr val="bg2"/>
                </a:solidFill>
              </a:rPr>
              <a:t>(e.g. FileNet, Content Manager 8, Content Manager OnDemand, Microsoft SharePoint)</a:t>
            </a:r>
          </a:p>
        </p:txBody>
      </p:sp>
    </p:spTree>
    <p:extLst>
      <p:ext uri="{BB962C8B-B14F-4D97-AF65-F5344CB8AC3E}">
        <p14:creationId xmlns:p14="http://schemas.microsoft.com/office/powerpoint/2010/main" val="2944029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85B113E-A461-C144-B5E4-9121E8E5E983}"/>
              </a:ext>
            </a:extLst>
          </p:cNvPr>
          <p:cNvSpPr>
            <a:spLocks noGrp="1"/>
          </p:cNvSpPr>
          <p:nvPr>
            <p:ph type="title"/>
          </p:nvPr>
        </p:nvSpPr>
        <p:spPr>
          <a:xfrm>
            <a:off x="420625" y="402336"/>
            <a:ext cx="9184418" cy="1572768"/>
          </a:xfrm>
        </p:spPr>
        <p:txBody>
          <a:bodyPr vert="horz" lIns="0" tIns="0" rIns="0" bIns="0" rtlCol="0" anchor="t">
            <a:noAutofit/>
          </a:bodyPr>
          <a:lstStyle/>
          <a:p>
            <a:r>
              <a:rPr lang="en-US" sz="4000" dirty="0"/>
              <a:t>Document processing - the challenge</a:t>
            </a:r>
            <a:br>
              <a:rPr lang="en-US" sz="4000" dirty="0"/>
            </a:br>
            <a:endParaRPr lang="en-US" sz="4000" dirty="0"/>
          </a:p>
        </p:txBody>
      </p:sp>
      <p:sp>
        <p:nvSpPr>
          <p:cNvPr id="5" name="Content Placeholder 2"/>
          <p:cNvSpPr>
            <a:spLocks noGrp="1"/>
          </p:cNvSpPr>
          <p:nvPr>
            <p:ph type="body" sz="quarter" idx="4294967295"/>
          </p:nvPr>
        </p:nvSpPr>
        <p:spPr>
          <a:xfrm>
            <a:off x="652618" y="1498586"/>
            <a:ext cx="8491382" cy="7694562"/>
          </a:xfrm>
          <a:noFill/>
          <a:ln>
            <a:noFill/>
          </a:ln>
        </p:spPr>
        <p:txBody>
          <a:bodyPr/>
          <a:lstStyle/>
          <a:p>
            <a:pPr>
              <a:spcBef>
                <a:spcPts val="2400"/>
              </a:spcBef>
            </a:pPr>
            <a:r>
              <a:rPr lang="en-US" b="1" dirty="0"/>
              <a:t>Challenges</a:t>
            </a:r>
          </a:p>
          <a:p>
            <a:pPr marL="342900" indent="-342900" defTabSz="913486">
              <a:spcBef>
                <a:spcPts val="1200"/>
              </a:spcBef>
              <a:buClr>
                <a:srgbClr val="FFFFFF"/>
              </a:buClr>
              <a:buSzPct val="100000"/>
              <a:buFont typeface="Arial" panose="020B0604020202020204" pitchFamily="34" charset="0"/>
              <a:buChar char="•"/>
            </a:pPr>
            <a:r>
              <a:rPr lang="en-US" sz="2400" dirty="0"/>
              <a:t>Decisions need to be made quickly based on information that is buried in documents. Getting information takes a lot of time, effort, and multiple applications</a:t>
            </a:r>
          </a:p>
          <a:p>
            <a:pPr marL="342900" indent="-342900" defTabSz="913486">
              <a:spcBef>
                <a:spcPts val="1200"/>
              </a:spcBef>
              <a:buClr>
                <a:srgbClr val="FFFFFF"/>
              </a:buClr>
              <a:buSzPct val="100000"/>
              <a:buFont typeface="Arial" panose="020B0604020202020204" pitchFamily="34" charset="0"/>
              <a:buChar char="•"/>
            </a:pPr>
            <a:r>
              <a:rPr lang="en-US" sz="2400" dirty="0"/>
              <a:t>Each source of information / documents is unique due to differences in form factors, users, workflows, environments, and use cases</a:t>
            </a:r>
          </a:p>
          <a:p>
            <a:pPr marL="342900" indent="-342900" defTabSz="913486">
              <a:spcBef>
                <a:spcPts val="1200"/>
              </a:spcBef>
              <a:buClr>
                <a:srgbClr val="FFFFFF"/>
              </a:buClr>
              <a:buSzPct val="100000"/>
              <a:buFont typeface="Arial" panose="020B0604020202020204" pitchFamily="34" charset="0"/>
              <a:buChar char="•"/>
            </a:pPr>
            <a:r>
              <a:rPr lang="en-US" sz="2400" dirty="0"/>
              <a:t>A company may already have a traditional capture solution in place and need to expand its capabilities quickly</a:t>
            </a:r>
          </a:p>
          <a:p>
            <a:pPr marL="342900" indent="-342900" defTabSz="913486">
              <a:spcBef>
                <a:spcPts val="1200"/>
              </a:spcBef>
              <a:buClr>
                <a:srgbClr val="FFFFFF"/>
              </a:buClr>
              <a:buSzPct val="100000"/>
              <a:buFont typeface="Arial" panose="020B0604020202020204" pitchFamily="34" charset="0"/>
              <a:buChar char="•"/>
            </a:pPr>
            <a:r>
              <a:rPr lang="en-US" sz="2400" dirty="0"/>
              <a:t>Takes months to onboard new forms</a:t>
            </a:r>
          </a:p>
          <a:p>
            <a:pPr marL="342900" indent="-342900" defTabSz="913486">
              <a:spcBef>
                <a:spcPts val="1200"/>
              </a:spcBef>
              <a:buClr>
                <a:srgbClr val="FFFFFF"/>
              </a:buClr>
              <a:buSzPct val="100000"/>
              <a:buFont typeface="Arial" panose="020B0604020202020204" pitchFamily="34" charset="0"/>
              <a:buChar char="•"/>
            </a:pPr>
            <a:endParaRPr lang="en-US" sz="1200" dirty="0"/>
          </a:p>
          <a:p>
            <a:pPr defTabSz="913486">
              <a:spcBef>
                <a:spcPts val="2400"/>
              </a:spcBef>
              <a:buClr>
                <a:srgbClr val="FFFFFF"/>
              </a:buClr>
              <a:buSzPct val="100000"/>
            </a:pPr>
            <a:r>
              <a:rPr lang="en-US" b="1" dirty="0">
                <a:solidFill>
                  <a:schemeClr val="bg1"/>
                </a:solidFill>
              </a:rPr>
              <a:t>Typical example</a:t>
            </a:r>
          </a:p>
          <a:p>
            <a:pPr marL="342900" indent="-342900" defTabSz="913486">
              <a:spcBef>
                <a:spcPts val="1200"/>
              </a:spcBef>
              <a:buClr>
                <a:srgbClr val="FFFFFF"/>
              </a:buClr>
              <a:buSzPct val="100000"/>
              <a:buFont typeface="Arial" panose="020B0604020202020204" pitchFamily="34" charset="0"/>
              <a:buChar char="•"/>
            </a:pPr>
            <a:r>
              <a:rPr lang="en-US" sz="2400" dirty="0"/>
              <a:t>When a bank has multiple types of account servicing forms to make changes to customer accounts they might:</a:t>
            </a:r>
          </a:p>
          <a:p>
            <a:pPr marL="685804" lvl="1" indent="-342900" defTabSz="913486">
              <a:buClr>
                <a:srgbClr val="FFFFFF"/>
              </a:buClr>
            </a:pPr>
            <a:r>
              <a:rPr lang="en-US" sz="2400" dirty="0"/>
              <a:t>Enlist a sizable team of agents to read submitted forms and verify the data, then manually enter the data into the bank’s account management systems</a:t>
            </a:r>
          </a:p>
          <a:p>
            <a:pPr marL="685804" lvl="1" indent="-342900" defTabSz="913486">
              <a:buClr>
                <a:srgbClr val="FFFFFF"/>
              </a:buClr>
            </a:pPr>
            <a:r>
              <a:rPr lang="en-US" sz="2400" dirty="0"/>
              <a:t>Use a custom-built application from their IT department with embedded rules</a:t>
            </a:r>
          </a:p>
        </p:txBody>
      </p:sp>
      <p:pic>
        <p:nvPicPr>
          <p:cNvPr id="8" name="Picture Placeholder 8" descr="A stack of papers on a desk&#10;&#10;Description automatically generated with low confidence">
            <a:extLst>
              <a:ext uri="{FF2B5EF4-FFF2-40B4-BE49-F238E27FC236}">
                <a16:creationId xmlns:a16="http://schemas.microsoft.com/office/drawing/2014/main" id="{02FE3294-759C-4C45-B92F-ABFD21074939}"/>
              </a:ext>
            </a:extLst>
          </p:cNvPr>
          <p:cNvPicPr>
            <a:picLocks noGrp="1" noChangeAspect="1"/>
          </p:cNvPicPr>
          <p:nvPr>
            <p:ph type="pic" sz="quarter" idx="14"/>
          </p:nvPr>
        </p:nvPicPr>
        <p:blipFill rotWithShape="1">
          <a:blip r:embed="rId3" cstate="hqprint">
            <a:extLst>
              <a:ext uri="{28A0092B-C50C-407E-A947-70E740481C1C}">
                <a14:useLocalDpi xmlns:a14="http://schemas.microsoft.com/office/drawing/2010/main"/>
              </a:ext>
            </a:extLst>
          </a:blip>
          <a:srcRect/>
          <a:stretch/>
        </p:blipFill>
        <p:spPr>
          <a:xfrm>
            <a:off x="9796617" y="1"/>
            <a:ext cx="8491382" cy="10286998"/>
          </a:xfrm>
        </p:spPr>
      </p:pic>
    </p:spTree>
    <p:extLst>
      <p:ext uri="{BB962C8B-B14F-4D97-AF65-F5344CB8AC3E}">
        <p14:creationId xmlns:p14="http://schemas.microsoft.com/office/powerpoint/2010/main" val="3755508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85B113E-A461-C144-B5E4-9121E8E5E983}"/>
              </a:ext>
            </a:extLst>
          </p:cNvPr>
          <p:cNvSpPr>
            <a:spLocks noGrp="1"/>
          </p:cNvSpPr>
          <p:nvPr>
            <p:ph type="title"/>
          </p:nvPr>
        </p:nvSpPr>
        <p:spPr>
          <a:xfrm>
            <a:off x="438912" y="438912"/>
            <a:ext cx="17410168" cy="1609344"/>
          </a:xfrm>
        </p:spPr>
        <p:txBody>
          <a:bodyPr vert="horz" lIns="0" tIns="0" rIns="0" bIns="0" rtlCol="0" anchor="t">
            <a:noAutofit/>
          </a:bodyPr>
          <a:lstStyle/>
          <a:p>
            <a:r>
              <a:rPr lang="en-US" sz="4000" dirty="0"/>
              <a:t>Document processing - the solution </a:t>
            </a:r>
            <a:r>
              <a:rPr lang="en-US" sz="4000" dirty="0">
                <a:solidFill>
                  <a:schemeClr val="bg1">
                    <a:lumMod val="85000"/>
                  </a:schemeClr>
                </a:solidFill>
              </a:rPr>
              <a:t>(Automation Document Processing)</a:t>
            </a:r>
          </a:p>
        </p:txBody>
      </p:sp>
      <p:sp>
        <p:nvSpPr>
          <p:cNvPr id="5" name="Content Placeholder 2"/>
          <p:cNvSpPr>
            <a:spLocks noGrp="1"/>
          </p:cNvSpPr>
          <p:nvPr>
            <p:ph type="body" sz="quarter" idx="12"/>
          </p:nvPr>
        </p:nvSpPr>
        <p:spPr>
          <a:xfrm>
            <a:off x="629293" y="1243585"/>
            <a:ext cx="9748734" cy="8185542"/>
          </a:xfrm>
          <a:noFill/>
          <a:ln>
            <a:noFill/>
          </a:ln>
        </p:spPr>
        <p:txBody>
          <a:bodyPr vert="horz" lIns="0" tIns="0" rIns="0" bIns="0" rtlCol="0" anchor="t">
            <a:noAutofit/>
          </a:bodyPr>
          <a:lstStyle/>
          <a:p>
            <a:pPr defTabSz="913486">
              <a:spcBef>
                <a:spcPts val="1200"/>
              </a:spcBef>
              <a:buClr>
                <a:srgbClr val="FFFFFF"/>
              </a:buClr>
              <a:buSzPct val="100000"/>
            </a:pPr>
            <a:r>
              <a:rPr lang="en-US" sz="2400" dirty="0">
                <a:solidFill>
                  <a:srgbClr val="FFFFFF"/>
                </a:solidFill>
              </a:rPr>
              <a:t>Document processing</a:t>
            </a:r>
          </a:p>
          <a:p>
            <a:pPr marL="342900" indent="-342900" defTabSz="913486">
              <a:spcBef>
                <a:spcPts val="1200"/>
              </a:spcBef>
              <a:buClr>
                <a:srgbClr val="FFFFFF"/>
              </a:buClr>
              <a:buSzPct val="100000"/>
              <a:buFont typeface="Arial" panose="020B0604020202020204" pitchFamily="34" charset="0"/>
              <a:buChar char="•"/>
            </a:pPr>
            <a:r>
              <a:rPr lang="en-US" sz="2000" b="0" dirty="0">
                <a:solidFill>
                  <a:srgbClr val="FFFFFF"/>
                </a:solidFill>
              </a:rPr>
              <a:t>A no-code set-up experience means that you can build the document processing applications you need without a data scientist</a:t>
            </a:r>
          </a:p>
          <a:p>
            <a:pPr marL="342900" indent="-342900" defTabSz="913486">
              <a:spcBef>
                <a:spcPts val="1200"/>
              </a:spcBef>
              <a:buClr>
                <a:srgbClr val="FFFFFF"/>
              </a:buClr>
              <a:buSzPct val="100000"/>
              <a:buFont typeface="Arial" panose="020B0604020202020204" pitchFamily="34" charset="0"/>
              <a:buChar char="•"/>
            </a:pPr>
            <a:r>
              <a:rPr lang="en-US" sz="2000" b="0" dirty="0">
                <a:solidFill>
                  <a:srgbClr val="FFFFFF"/>
                </a:solidFill>
              </a:rPr>
              <a:t>Extract data from structured, semi-structured, and unstructured documents</a:t>
            </a:r>
          </a:p>
          <a:p>
            <a:pPr marL="342900" indent="-342900" defTabSz="913486">
              <a:spcBef>
                <a:spcPts val="1200"/>
              </a:spcBef>
              <a:buClr>
                <a:srgbClr val="FFFFFF"/>
              </a:buClr>
              <a:buSzPct val="100000"/>
              <a:buFont typeface="Arial" panose="020B0604020202020204" pitchFamily="34" charset="0"/>
              <a:buChar char="•"/>
            </a:pPr>
            <a:r>
              <a:rPr lang="en-US" sz="2000" b="0" dirty="0">
                <a:solidFill>
                  <a:srgbClr val="FFFFFF"/>
                </a:solidFill>
              </a:rPr>
              <a:t>Automatically detect and correct data that has been extracted incorrectly or should be enriched</a:t>
            </a:r>
          </a:p>
          <a:p>
            <a:pPr marL="342900" indent="-342900" defTabSz="913486">
              <a:spcBef>
                <a:spcPts val="1200"/>
              </a:spcBef>
              <a:buClr>
                <a:srgbClr val="FFFFFF"/>
              </a:buClr>
              <a:buSzPct val="100000"/>
              <a:buFont typeface="Arial" panose="020B0604020202020204" pitchFamily="34" charset="0"/>
              <a:buChar char="•"/>
            </a:pPr>
            <a:endParaRPr lang="en-US" sz="1200" dirty="0">
              <a:solidFill>
                <a:srgbClr val="FFFFFF"/>
              </a:solidFill>
            </a:endParaRPr>
          </a:p>
          <a:p>
            <a:pPr defTabSz="913486">
              <a:spcBef>
                <a:spcPts val="2400"/>
              </a:spcBef>
              <a:buClr>
                <a:srgbClr val="FFFFFF"/>
              </a:buClr>
              <a:buSzPct val="100000"/>
            </a:pPr>
            <a:r>
              <a:rPr lang="en-US" sz="2400" dirty="0">
                <a:solidFill>
                  <a:srgbClr val="FFFFFF"/>
                </a:solidFill>
              </a:rPr>
              <a:t>How it works</a:t>
            </a:r>
          </a:p>
          <a:p>
            <a:pPr marL="342900" indent="-342900" defTabSz="913486">
              <a:spcBef>
                <a:spcPts val="1200"/>
              </a:spcBef>
              <a:buClr>
                <a:srgbClr val="FFFFFF"/>
              </a:buClr>
              <a:buSzPct val="100000"/>
              <a:buFont typeface="Arial" panose="020B0604020202020204" pitchFamily="34" charset="0"/>
              <a:buChar char="•"/>
            </a:pPr>
            <a:r>
              <a:rPr lang="en-US" sz="2000" b="0" dirty="0">
                <a:solidFill>
                  <a:srgbClr val="FFFFFF"/>
                </a:solidFill>
                <a:cs typeface="Arial"/>
              </a:rPr>
              <a:t>Create a document processing project and flow with a visual, step-by-step click-through approach to building applications</a:t>
            </a:r>
          </a:p>
          <a:p>
            <a:pPr marL="342900" indent="-342900" defTabSz="913486">
              <a:spcBef>
                <a:spcPts val="1200"/>
              </a:spcBef>
              <a:buClr>
                <a:srgbClr val="FFFFFF"/>
              </a:buClr>
              <a:buSzPct val="100000"/>
              <a:buFont typeface="Arial" panose="020B0604020202020204" pitchFamily="34" charset="0"/>
              <a:buChar char="•"/>
            </a:pPr>
            <a:r>
              <a:rPr lang="en-US" sz="2000" b="0" dirty="0">
                <a:solidFill>
                  <a:srgbClr val="FFFFFF"/>
                </a:solidFill>
              </a:rPr>
              <a:t>Jump-start the document training process by reading common fields like, “Customer Address,” or, “Account Number,” or directly reading PDF form definitions</a:t>
            </a:r>
          </a:p>
          <a:p>
            <a:pPr marL="342900" indent="-342900" defTabSz="913486">
              <a:spcBef>
                <a:spcPts val="1200"/>
              </a:spcBef>
              <a:buClr>
                <a:srgbClr val="FFFFFF"/>
              </a:buClr>
              <a:buSzPct val="100000"/>
              <a:buFont typeface="Arial" panose="020B0604020202020204" pitchFamily="34" charset="0"/>
              <a:buChar char="•"/>
            </a:pPr>
            <a:r>
              <a:rPr lang="en-US" sz="2000" b="0" dirty="0">
                <a:solidFill>
                  <a:srgbClr val="FFFFFF"/>
                </a:solidFill>
              </a:rPr>
              <a:t>The AI is also smart enough to handle documents it hasn’t encountered before, since it doesn’t rely on the location of fields in documents to get the information it needs</a:t>
            </a:r>
          </a:p>
          <a:p>
            <a:pPr marL="342900" indent="-342900" defTabSz="913486">
              <a:spcBef>
                <a:spcPts val="1200"/>
              </a:spcBef>
              <a:buClr>
                <a:srgbClr val="FFFFFF"/>
              </a:buClr>
              <a:buSzPct val="100000"/>
              <a:buFont typeface="Arial" panose="020B0604020202020204" pitchFamily="34" charset="0"/>
              <a:buChar char="•"/>
            </a:pPr>
            <a:r>
              <a:rPr lang="en-US" sz="2000" b="0" dirty="0">
                <a:solidFill>
                  <a:srgbClr val="FFFFFF"/>
                </a:solidFill>
                <a:ea typeface="+mn-lt"/>
                <a:cs typeface="+mn-lt"/>
              </a:rPr>
              <a:t>Out of the box way to invoke workflows, decisions and other automation services from document processing low-code applications</a:t>
            </a:r>
            <a:endParaRPr lang="en-US" sz="2000" b="0" dirty="0">
              <a:solidFill>
                <a:srgbClr val="FFFFFF"/>
              </a:solidFill>
            </a:endParaRPr>
          </a:p>
          <a:p>
            <a:pPr>
              <a:spcBef>
                <a:spcPts val="2400"/>
              </a:spcBef>
            </a:pPr>
            <a:r>
              <a:rPr lang="en-US" sz="2400" dirty="0"/>
              <a:t>Outcomes</a:t>
            </a:r>
          </a:p>
          <a:p>
            <a:pPr marL="342900" indent="-342900" defTabSz="913486">
              <a:spcBef>
                <a:spcPts val="1200"/>
              </a:spcBef>
              <a:buClr>
                <a:srgbClr val="FFFFFF"/>
              </a:buClr>
              <a:buSzPct val="100000"/>
              <a:buFont typeface="Arial" panose="020B0604020202020204" pitchFamily="34" charset="0"/>
              <a:buChar char="•"/>
            </a:pPr>
            <a:r>
              <a:rPr lang="en-US" sz="2000" b="0" dirty="0">
                <a:solidFill>
                  <a:srgbClr val="FFFFFF"/>
                </a:solidFill>
              </a:rPr>
              <a:t>Set-up to deployment won’t take months to complete</a:t>
            </a:r>
          </a:p>
          <a:p>
            <a:pPr marL="342900" indent="-342900" defTabSz="913486">
              <a:spcBef>
                <a:spcPts val="1200"/>
              </a:spcBef>
              <a:buClr>
                <a:srgbClr val="FFFFFF"/>
              </a:buClr>
              <a:buSzPct val="100000"/>
              <a:buFont typeface="Arial" panose="020B0604020202020204" pitchFamily="34" charset="0"/>
              <a:buChar char="•"/>
            </a:pPr>
            <a:r>
              <a:rPr lang="en-US" sz="2000" b="0" dirty="0">
                <a:solidFill>
                  <a:srgbClr val="FFFFFF"/>
                </a:solidFill>
                <a:cs typeface="Arial"/>
              </a:rPr>
              <a:t>Easily customize a template that is relevant to your documents and scenario with consistent low-code user interface design skills from across the solution</a:t>
            </a:r>
          </a:p>
          <a:p>
            <a:pPr marL="342900" indent="-342900" defTabSz="913486">
              <a:spcBef>
                <a:spcPts val="1200"/>
              </a:spcBef>
              <a:buClr>
                <a:srgbClr val="FFFFFF"/>
              </a:buClr>
              <a:buSzPct val="100000"/>
              <a:buFont typeface="Arial" panose="020B0604020202020204" pitchFamily="34" charset="0"/>
              <a:buChar char="•"/>
            </a:pPr>
            <a:r>
              <a:rPr lang="en-US" sz="2000" b="0" dirty="0">
                <a:solidFill>
                  <a:srgbClr val="FFFFFF"/>
                </a:solidFill>
                <a:cs typeface="Arial"/>
              </a:rPr>
              <a:t>Faster customer response times or time-to-quote by reducing manual processing and saving cost in staffing</a:t>
            </a:r>
            <a:endParaRPr lang="en-US" sz="2000" dirty="0">
              <a:solidFill>
                <a:srgbClr val="FFFFFF"/>
              </a:solidFill>
              <a:cs typeface="Arial"/>
            </a:endParaRPr>
          </a:p>
          <a:p>
            <a:pPr>
              <a:spcBef>
                <a:spcPts val="1200"/>
              </a:spcBef>
            </a:pPr>
            <a:endParaRPr lang="en-US" sz="2400" dirty="0"/>
          </a:p>
        </p:txBody>
      </p:sp>
      <p:sp>
        <p:nvSpPr>
          <p:cNvPr id="13" name="Rectangle 12">
            <a:extLst>
              <a:ext uri="{FF2B5EF4-FFF2-40B4-BE49-F238E27FC236}">
                <a16:creationId xmlns:a16="http://schemas.microsoft.com/office/drawing/2014/main" id="{BCC71B82-7524-884B-96A1-ADDC6AB09241}"/>
              </a:ext>
            </a:extLst>
          </p:cNvPr>
          <p:cNvSpPr/>
          <p:nvPr/>
        </p:nvSpPr>
        <p:spPr>
          <a:xfrm>
            <a:off x="10446213" y="4435841"/>
            <a:ext cx="7402870" cy="738664"/>
          </a:xfrm>
          <a:prstGeom prst="rect">
            <a:avLst/>
          </a:prstGeom>
        </p:spPr>
        <p:txBody>
          <a:bodyPr wrap="square">
            <a:spAutoFit/>
          </a:bodyPr>
          <a:lstStyle/>
          <a:p>
            <a:pPr defTabSz="1371966" hangingPunct="1"/>
            <a:r>
              <a:rPr lang="en-US" sz="2100" dirty="0">
                <a:latin typeface="Arial" panose="020B0604020202020204"/>
                <a:ea typeface="+mn-ea"/>
                <a:cs typeface="+mn-cs"/>
              </a:rPr>
              <a:t>Determine whether a document has been signed or a box has been checked</a:t>
            </a:r>
            <a:endParaRPr lang="en-FR" sz="2100" kern="1200" dirty="0">
              <a:solidFill>
                <a:srgbClr val="000000"/>
              </a:solidFill>
              <a:latin typeface="Arial" panose="020B0604020202020204"/>
              <a:ea typeface="+mn-ea"/>
              <a:cs typeface="+mn-cs"/>
            </a:endParaRPr>
          </a:p>
        </p:txBody>
      </p:sp>
      <p:sp>
        <p:nvSpPr>
          <p:cNvPr id="14" name="Rectangle 13">
            <a:extLst>
              <a:ext uri="{FF2B5EF4-FFF2-40B4-BE49-F238E27FC236}">
                <a16:creationId xmlns:a16="http://schemas.microsoft.com/office/drawing/2014/main" id="{3546CC56-E03C-FC4E-9EBE-9DE5D14A26CF}"/>
              </a:ext>
            </a:extLst>
          </p:cNvPr>
          <p:cNvSpPr/>
          <p:nvPr/>
        </p:nvSpPr>
        <p:spPr>
          <a:xfrm>
            <a:off x="10446214" y="7619107"/>
            <a:ext cx="7402868" cy="738664"/>
          </a:xfrm>
          <a:prstGeom prst="rect">
            <a:avLst/>
          </a:prstGeom>
        </p:spPr>
        <p:txBody>
          <a:bodyPr wrap="square">
            <a:spAutoFit/>
          </a:bodyPr>
          <a:lstStyle/>
          <a:p>
            <a:pPr defTabSz="1371966" hangingPunct="1"/>
            <a:r>
              <a:rPr lang="en-US" sz="2100" dirty="0">
                <a:latin typeface="Arial" panose="020B0604020202020204"/>
                <a:ea typeface="+mn-ea"/>
                <a:cs typeface="+mn-cs"/>
              </a:rPr>
              <a:t>Automatic data correction and suggestion of alternative data values</a:t>
            </a:r>
            <a:endParaRPr lang="en-FR" sz="2100" kern="1200" dirty="0">
              <a:solidFill>
                <a:srgbClr val="000000"/>
              </a:solidFill>
              <a:latin typeface="Arial" panose="020B0604020202020204"/>
              <a:ea typeface="+mn-ea"/>
              <a:cs typeface="+mn-cs"/>
            </a:endParaRPr>
          </a:p>
        </p:txBody>
      </p:sp>
      <p:sp>
        <p:nvSpPr>
          <p:cNvPr id="23" name="Rectangle 22">
            <a:extLst>
              <a:ext uri="{FF2B5EF4-FFF2-40B4-BE49-F238E27FC236}">
                <a16:creationId xmlns:a16="http://schemas.microsoft.com/office/drawing/2014/main" id="{F45ED623-118A-1643-B26F-526170C9DA27}"/>
              </a:ext>
            </a:extLst>
          </p:cNvPr>
          <p:cNvSpPr/>
          <p:nvPr/>
        </p:nvSpPr>
        <p:spPr>
          <a:xfrm>
            <a:off x="10446213" y="1252575"/>
            <a:ext cx="7402870" cy="738664"/>
          </a:xfrm>
          <a:prstGeom prst="rect">
            <a:avLst/>
          </a:prstGeom>
        </p:spPr>
        <p:txBody>
          <a:bodyPr wrap="square">
            <a:spAutoFit/>
          </a:bodyPr>
          <a:lstStyle/>
          <a:p>
            <a:pPr defTabSz="1371966" hangingPunct="1"/>
            <a:r>
              <a:rPr lang="en-US" sz="2100" dirty="0">
                <a:latin typeface="Arial" panose="020B0604020202020204"/>
                <a:ea typeface="+mn-ea"/>
                <a:cs typeface="+mn-cs"/>
              </a:rPr>
              <a:t>Extract data from forms, statements, &amp; unstructured documents</a:t>
            </a:r>
            <a:endParaRPr lang="en-FR" sz="2100" kern="1200" dirty="0">
              <a:solidFill>
                <a:srgbClr val="000000"/>
              </a:solidFill>
              <a:latin typeface="Arial" panose="020B0604020202020204"/>
              <a:ea typeface="+mn-ea"/>
              <a:cs typeface="+mn-cs"/>
            </a:endParaRPr>
          </a:p>
        </p:txBody>
      </p:sp>
      <p:pic>
        <p:nvPicPr>
          <p:cNvPr id="17" name="Picture 16">
            <a:extLst>
              <a:ext uri="{FF2B5EF4-FFF2-40B4-BE49-F238E27FC236}">
                <a16:creationId xmlns:a16="http://schemas.microsoft.com/office/drawing/2014/main" id="{8C082C27-3978-A748-8615-11D446D4A56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624"/>
          <a:stretch/>
        </p:blipFill>
        <p:spPr>
          <a:xfrm>
            <a:off x="10615054" y="5266837"/>
            <a:ext cx="7234028" cy="2118702"/>
          </a:xfrm>
          <a:prstGeom prst="rect">
            <a:avLst/>
          </a:prstGeom>
          <a:ln w="76200">
            <a:noFill/>
          </a:ln>
        </p:spPr>
      </p:pic>
      <p:pic>
        <p:nvPicPr>
          <p:cNvPr id="19" name="Picture 18" descr="Graphical user interface, text, application, email&#10;&#10;Description automatically generated">
            <a:extLst>
              <a:ext uri="{FF2B5EF4-FFF2-40B4-BE49-F238E27FC236}">
                <a16:creationId xmlns:a16="http://schemas.microsoft.com/office/drawing/2014/main" id="{1FE267FC-C728-304A-A602-4EE144CED09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615052" y="8450102"/>
            <a:ext cx="7234028" cy="1719380"/>
          </a:xfrm>
          <a:prstGeom prst="rect">
            <a:avLst/>
          </a:prstGeom>
          <a:ln w="76200">
            <a:noFill/>
          </a:ln>
        </p:spPr>
      </p:pic>
      <p:pic>
        <p:nvPicPr>
          <p:cNvPr id="12" name="Picture 11">
            <a:extLst>
              <a:ext uri="{FF2B5EF4-FFF2-40B4-BE49-F238E27FC236}">
                <a16:creationId xmlns:a16="http://schemas.microsoft.com/office/drawing/2014/main" id="{013960BA-728F-0741-87F3-509C09136AF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591731" y="2048257"/>
            <a:ext cx="7234030" cy="2431438"/>
          </a:xfrm>
          <a:prstGeom prst="rect">
            <a:avLst/>
          </a:prstGeom>
        </p:spPr>
      </p:pic>
    </p:spTree>
    <p:extLst>
      <p:ext uri="{BB962C8B-B14F-4D97-AF65-F5344CB8AC3E}">
        <p14:creationId xmlns:p14="http://schemas.microsoft.com/office/powerpoint/2010/main" val="3293873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66AE66DA-4AAD-D54F-9D48-E32C3E8D2105}"/>
              </a:ext>
            </a:extLst>
          </p:cNvPr>
          <p:cNvSpPr>
            <a:spLocks noGrp="1"/>
          </p:cNvSpPr>
          <p:nvPr>
            <p:ph type="sldNum" sz="quarter" idx="11"/>
          </p:nvPr>
        </p:nvSpPr>
        <p:spPr>
          <a:xfrm>
            <a:off x="14163902" y="9571703"/>
            <a:ext cx="3650700" cy="333066"/>
          </a:xfrm>
        </p:spPr>
        <p:txBody>
          <a:bodyPr/>
          <a:lstStyle/>
          <a:p>
            <a:pPr defTabSz="1370366" hangingPunct="1">
              <a:defRPr/>
            </a:pPr>
            <a:fld id="{59395FB3-9C97-154F-86B2-7E381B951268}" type="slidenum">
              <a:rPr lang="en-US" sz="1199" kern="1200">
                <a:solidFill>
                  <a:srgbClr val="000000"/>
                </a:solidFill>
                <a:latin typeface="IBM Plex Sans"/>
                <a:ea typeface="+mn-ea"/>
              </a:rPr>
              <a:pPr defTabSz="1370366" hangingPunct="1">
                <a:defRPr/>
              </a:pPr>
              <a:t>8</a:t>
            </a:fld>
            <a:endParaRPr lang="en-US" sz="1199" kern="1200" dirty="0">
              <a:solidFill>
                <a:srgbClr val="000000"/>
              </a:solidFill>
              <a:latin typeface="IBM Plex Sans"/>
              <a:ea typeface="+mn-ea"/>
            </a:endParaRPr>
          </a:p>
        </p:txBody>
      </p:sp>
      <p:sp>
        <p:nvSpPr>
          <p:cNvPr id="17" name="Text Placeholder 2">
            <a:extLst>
              <a:ext uri="{FF2B5EF4-FFF2-40B4-BE49-F238E27FC236}">
                <a16:creationId xmlns:a16="http://schemas.microsoft.com/office/drawing/2014/main" id="{D857E047-9F9C-8D4B-B135-035C968D9DA6}"/>
              </a:ext>
            </a:extLst>
          </p:cNvPr>
          <p:cNvSpPr txBox="1">
            <a:spLocks/>
          </p:cNvSpPr>
          <p:nvPr/>
        </p:nvSpPr>
        <p:spPr>
          <a:xfrm>
            <a:off x="403159" y="321241"/>
            <a:ext cx="16819622" cy="940890"/>
          </a:xfrm>
          <a:prstGeom prst="rect">
            <a:avLst/>
          </a:prstGeom>
        </p:spPr>
        <p:txBody>
          <a:bodyPr lIns="0" tIns="0" rIns="0" bIns="0"/>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912664">
              <a:spcBef>
                <a:spcPts val="4396"/>
              </a:spcBef>
              <a:buClr>
                <a:srgbClr val="000000"/>
              </a:buClr>
              <a:defRPr/>
            </a:pPr>
            <a:r>
              <a:rPr lang="en-US" sz="4792" kern="1200" dirty="0">
                <a:solidFill>
                  <a:schemeClr val="bg2"/>
                </a:solidFill>
                <a:latin typeface="IBM Plex Sans Light" panose="020B0403050000000000" pitchFamily="34" charset="77"/>
                <a:cs typeface="Arial" charset="0"/>
              </a:rPr>
              <a:t>Intelligent document processing is essential</a:t>
            </a:r>
          </a:p>
        </p:txBody>
      </p:sp>
      <p:sp>
        <p:nvSpPr>
          <p:cNvPr id="12" name="Footer Placeholder 2">
            <a:extLst>
              <a:ext uri="{FF2B5EF4-FFF2-40B4-BE49-F238E27FC236}">
                <a16:creationId xmlns:a16="http://schemas.microsoft.com/office/drawing/2014/main" id="{B71F033D-1266-454F-BC89-83CE559A04C0}"/>
              </a:ext>
            </a:extLst>
          </p:cNvPr>
          <p:cNvSpPr txBox="1">
            <a:spLocks/>
          </p:cNvSpPr>
          <p:nvPr/>
        </p:nvSpPr>
        <p:spPr>
          <a:xfrm>
            <a:off x="465369" y="9575802"/>
            <a:ext cx="8221857" cy="333374"/>
          </a:xfrm>
          <a:prstGeom prst="rect">
            <a:avLst/>
          </a:prstGeom>
        </p:spPr>
        <p:txBody>
          <a:bodyPr vert="horz" lIns="0" tIns="0" rIns="0" bIns="0" rtlCol="0" anchor="ctr"/>
          <a:lstStyle>
            <a:defPPr>
              <a:defRPr lang="en-US"/>
            </a:defPPr>
            <a:lvl1pPr marL="0" marR="0" indent="0" algn="l" defTabSz="1371984" rtl="0" eaLnBrk="1" fontAlgn="auto" latinLnBrk="0" hangingPunct="1">
              <a:lnSpc>
                <a:spcPct val="100000"/>
              </a:lnSpc>
              <a:spcBef>
                <a:spcPts val="0"/>
              </a:spcBef>
              <a:spcAft>
                <a:spcPts val="0"/>
              </a:spcAft>
              <a:buClrTx/>
              <a:buSzTx/>
              <a:buFontTx/>
              <a:buNone/>
              <a:tabLst/>
              <a:defRPr sz="1200" b="0" i="0" kern="1200">
                <a:solidFill>
                  <a:schemeClr val="tx1"/>
                </a:solidFill>
                <a:latin typeface="IBM Plex Sans Light" panose="020B0403050203000203" pitchFamily="34" charset="0"/>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defTabSz="1370749">
              <a:defRPr/>
            </a:pPr>
            <a:r>
              <a:rPr lang="en-US" sz="1199" dirty="0">
                <a:solidFill>
                  <a:srgbClr val="000000"/>
                </a:solidFill>
              </a:rPr>
              <a:t>IBM Automation / © 2021 IBM Corporation</a:t>
            </a:r>
          </a:p>
        </p:txBody>
      </p:sp>
      <p:sp>
        <p:nvSpPr>
          <p:cNvPr id="11" name="Text Placeholder 1">
            <a:extLst>
              <a:ext uri="{FF2B5EF4-FFF2-40B4-BE49-F238E27FC236}">
                <a16:creationId xmlns:a16="http://schemas.microsoft.com/office/drawing/2014/main" id="{7F9E5072-DE73-C143-96FB-283E47CF663A}"/>
              </a:ext>
            </a:extLst>
          </p:cNvPr>
          <p:cNvSpPr txBox="1">
            <a:spLocks/>
          </p:cNvSpPr>
          <p:nvPr/>
        </p:nvSpPr>
        <p:spPr>
          <a:xfrm>
            <a:off x="451897" y="2870339"/>
            <a:ext cx="3690763" cy="1977863"/>
          </a:xfrm>
          <a:prstGeom prst="rect">
            <a:avLst/>
          </a:prstGeom>
        </p:spPr>
        <p:txBody>
          <a:bodyPr lIns="0" tIns="0" rIns="0" bIns="0"/>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lvl="1" indent="0" defTabSz="913577">
              <a:spcBef>
                <a:spcPts val="2198"/>
              </a:spcBef>
              <a:buClr>
                <a:srgbClr val="000000"/>
              </a:buClr>
              <a:buNone/>
              <a:defRPr/>
            </a:pPr>
            <a:r>
              <a:rPr lang="en-US" sz="2797" b="1" dirty="0">
                <a:solidFill>
                  <a:schemeClr val="accent2"/>
                </a:solidFill>
              </a:rPr>
              <a:t>Automation Document Processing</a:t>
            </a:r>
            <a:br>
              <a:rPr lang="en-US" sz="2797" b="1" dirty="0">
                <a:solidFill>
                  <a:srgbClr val="000000"/>
                </a:solidFill>
              </a:rPr>
            </a:br>
            <a:r>
              <a:rPr lang="en-US" sz="1698" b="1" i="1" dirty="0">
                <a:solidFill>
                  <a:schemeClr val="accent1"/>
                </a:solidFill>
              </a:rPr>
              <a:t>Document processing for the Cloud Pak for Business Automation</a:t>
            </a:r>
            <a:endParaRPr lang="en-US" sz="1698" b="1" dirty="0">
              <a:solidFill>
                <a:schemeClr val="accent1"/>
              </a:solidFill>
            </a:endParaRPr>
          </a:p>
          <a:p>
            <a:pPr lvl="1" defTabSz="913577">
              <a:buClr>
                <a:srgbClr val="000000"/>
              </a:buClr>
              <a:defRPr/>
            </a:pPr>
            <a:r>
              <a:rPr lang="en-US" sz="1998" dirty="0">
                <a:solidFill>
                  <a:schemeClr val="bg2"/>
                </a:solidFill>
              </a:rPr>
              <a:t>Intelligent Extraction</a:t>
            </a:r>
          </a:p>
          <a:p>
            <a:pPr lvl="1" defTabSz="913577">
              <a:buClr>
                <a:srgbClr val="000000"/>
              </a:buClr>
              <a:defRPr/>
            </a:pPr>
            <a:r>
              <a:rPr lang="en-US" sz="1998" dirty="0">
                <a:solidFill>
                  <a:schemeClr val="bg2"/>
                </a:solidFill>
              </a:rPr>
              <a:t>Classification</a:t>
            </a:r>
          </a:p>
          <a:p>
            <a:pPr lvl="1" defTabSz="913577">
              <a:buClr>
                <a:srgbClr val="000000"/>
              </a:buClr>
              <a:defRPr/>
            </a:pPr>
            <a:r>
              <a:rPr lang="en-US" sz="1998" dirty="0">
                <a:solidFill>
                  <a:schemeClr val="bg2"/>
                </a:solidFill>
              </a:rPr>
              <a:t>Computer Vision</a:t>
            </a:r>
          </a:p>
          <a:p>
            <a:pPr lvl="1" defTabSz="913577">
              <a:buClr>
                <a:srgbClr val="000000"/>
              </a:buClr>
              <a:defRPr/>
            </a:pPr>
            <a:r>
              <a:rPr lang="en-US" sz="1998" dirty="0">
                <a:solidFill>
                  <a:schemeClr val="bg2"/>
                </a:solidFill>
              </a:rPr>
              <a:t>AI / ML</a:t>
            </a:r>
          </a:p>
          <a:p>
            <a:pPr lvl="1" defTabSz="913577">
              <a:buClr>
                <a:srgbClr val="000000"/>
              </a:buClr>
              <a:defRPr/>
            </a:pPr>
            <a:r>
              <a:rPr lang="en-US" sz="1998" dirty="0">
                <a:solidFill>
                  <a:schemeClr val="bg2"/>
                </a:solidFill>
              </a:rPr>
              <a:t>Cloud Native</a:t>
            </a:r>
          </a:p>
          <a:p>
            <a:pPr lvl="1" defTabSz="913577">
              <a:buClr>
                <a:srgbClr val="000000"/>
              </a:buClr>
              <a:defRPr/>
            </a:pPr>
            <a:r>
              <a:rPr lang="en-US" sz="1998" dirty="0">
                <a:solidFill>
                  <a:schemeClr val="bg2"/>
                </a:solidFill>
              </a:rPr>
              <a:t>Data Enrichment</a:t>
            </a:r>
          </a:p>
          <a:p>
            <a:pPr lvl="1" defTabSz="913577">
              <a:buClr>
                <a:srgbClr val="000000"/>
              </a:buClr>
              <a:defRPr/>
            </a:pPr>
            <a:r>
              <a:rPr lang="en-US" sz="1998" dirty="0">
                <a:solidFill>
                  <a:schemeClr val="bg2"/>
                </a:solidFill>
              </a:rPr>
              <a:t>Human-in-the-Loop Validation</a:t>
            </a:r>
          </a:p>
          <a:p>
            <a:pPr lvl="1" defTabSz="913577">
              <a:buClr>
                <a:srgbClr val="000000"/>
              </a:buClr>
              <a:defRPr/>
            </a:pPr>
            <a:r>
              <a:rPr lang="en-US" sz="1998" dirty="0">
                <a:solidFill>
                  <a:schemeClr val="bg2"/>
                </a:solidFill>
              </a:rPr>
              <a:t>Low-Code App Building</a:t>
            </a:r>
          </a:p>
        </p:txBody>
      </p:sp>
      <p:sp>
        <p:nvSpPr>
          <p:cNvPr id="19" name="Text Placeholder 1">
            <a:extLst>
              <a:ext uri="{FF2B5EF4-FFF2-40B4-BE49-F238E27FC236}">
                <a16:creationId xmlns:a16="http://schemas.microsoft.com/office/drawing/2014/main" id="{8B1CF6C5-3E5F-554D-85CB-DF752900FAB6}"/>
              </a:ext>
            </a:extLst>
          </p:cNvPr>
          <p:cNvSpPr txBox="1">
            <a:spLocks/>
          </p:cNvSpPr>
          <p:nvPr/>
        </p:nvSpPr>
        <p:spPr>
          <a:xfrm>
            <a:off x="4634180" y="2870339"/>
            <a:ext cx="4178790" cy="1977863"/>
          </a:xfrm>
          <a:prstGeom prst="rect">
            <a:avLst/>
          </a:prstGeom>
        </p:spPr>
        <p:txBody>
          <a:bodyPr lIns="0" tIns="0" rIns="0" bIns="0"/>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lvl="1" indent="0" defTabSz="913577">
              <a:buClr>
                <a:srgbClr val="000000"/>
              </a:buClr>
              <a:buNone/>
              <a:defRPr/>
            </a:pPr>
            <a:r>
              <a:rPr lang="en-US" sz="2797" b="1" dirty="0">
                <a:solidFill>
                  <a:schemeClr val="accent2"/>
                </a:solidFill>
              </a:rPr>
              <a:t>IBM </a:t>
            </a:r>
            <a:br>
              <a:rPr lang="en-US" sz="2797" b="1" dirty="0">
                <a:solidFill>
                  <a:schemeClr val="accent2"/>
                </a:solidFill>
              </a:rPr>
            </a:br>
            <a:r>
              <a:rPr lang="en-US" sz="2797" b="1" dirty="0">
                <a:solidFill>
                  <a:schemeClr val="accent2"/>
                </a:solidFill>
              </a:rPr>
              <a:t>Datacap</a:t>
            </a:r>
            <a:br>
              <a:rPr lang="en-US" sz="2797" b="1" dirty="0">
                <a:solidFill>
                  <a:srgbClr val="000000"/>
                </a:solidFill>
              </a:rPr>
            </a:br>
            <a:r>
              <a:rPr lang="en-US" sz="1698" b="1" i="1" dirty="0">
                <a:solidFill>
                  <a:schemeClr val="accent1"/>
                </a:solidFill>
              </a:rPr>
              <a:t>For specific use cases or in combination with Automation Document Processing</a:t>
            </a:r>
            <a:endParaRPr lang="en-US" sz="1698" b="1" dirty="0">
              <a:solidFill>
                <a:srgbClr val="000000"/>
              </a:solidFill>
            </a:endParaRPr>
          </a:p>
          <a:p>
            <a:pPr lvl="1" defTabSz="913577">
              <a:buClr>
                <a:srgbClr val="000000"/>
              </a:buClr>
              <a:defRPr/>
            </a:pPr>
            <a:r>
              <a:rPr lang="en-US" sz="1998" b="1" dirty="0">
                <a:solidFill>
                  <a:schemeClr val="bg2"/>
                </a:solidFill>
              </a:rPr>
              <a:t>Capture workflow / orchestration</a:t>
            </a:r>
          </a:p>
          <a:p>
            <a:pPr lvl="1" defTabSz="913577">
              <a:buClr>
                <a:srgbClr val="000000"/>
              </a:buClr>
              <a:defRPr/>
            </a:pPr>
            <a:r>
              <a:rPr lang="en-US" sz="1998" dirty="0">
                <a:solidFill>
                  <a:schemeClr val="bg2"/>
                </a:solidFill>
              </a:rPr>
              <a:t>Fax, email, scanning, file upload, folder scanning</a:t>
            </a:r>
          </a:p>
          <a:p>
            <a:pPr lvl="1" defTabSz="913577">
              <a:buClr>
                <a:srgbClr val="000000"/>
              </a:buClr>
              <a:defRPr/>
            </a:pPr>
            <a:r>
              <a:rPr lang="en-US" sz="1998" dirty="0">
                <a:solidFill>
                  <a:schemeClr val="bg2"/>
                </a:solidFill>
              </a:rPr>
              <a:t>File format normalization</a:t>
            </a:r>
          </a:p>
          <a:p>
            <a:pPr lvl="1" defTabSz="913577">
              <a:buClr>
                <a:srgbClr val="000000"/>
              </a:buClr>
              <a:defRPr/>
            </a:pPr>
            <a:r>
              <a:rPr lang="en-US" sz="1998" dirty="0">
                <a:solidFill>
                  <a:schemeClr val="bg2"/>
                </a:solidFill>
              </a:rPr>
              <a:t>Document separation</a:t>
            </a:r>
          </a:p>
          <a:p>
            <a:pPr lvl="1" defTabSz="913577">
              <a:buClr>
                <a:srgbClr val="000000"/>
              </a:buClr>
              <a:defRPr/>
            </a:pPr>
            <a:r>
              <a:rPr lang="en-US" sz="1998" dirty="0">
                <a:solidFill>
                  <a:schemeClr val="bg2"/>
                </a:solidFill>
              </a:rPr>
              <a:t>Handprint, cursive recognition</a:t>
            </a:r>
          </a:p>
          <a:p>
            <a:pPr lvl="1" defTabSz="913577">
              <a:buClr>
                <a:srgbClr val="000000"/>
              </a:buClr>
              <a:defRPr/>
            </a:pPr>
            <a:r>
              <a:rPr lang="en-US" sz="1998" dirty="0">
                <a:solidFill>
                  <a:schemeClr val="bg2"/>
                </a:solidFill>
              </a:rPr>
              <a:t>ID Processing</a:t>
            </a:r>
          </a:p>
          <a:p>
            <a:pPr lvl="1" defTabSz="913577">
              <a:buClr>
                <a:srgbClr val="000000"/>
              </a:buClr>
              <a:defRPr/>
            </a:pPr>
            <a:r>
              <a:rPr lang="en-US" sz="1998" dirty="0">
                <a:solidFill>
                  <a:schemeClr val="bg2"/>
                </a:solidFill>
              </a:rPr>
              <a:t>Expanded language support</a:t>
            </a:r>
          </a:p>
          <a:p>
            <a:pPr lvl="1" defTabSz="913577">
              <a:buClr>
                <a:srgbClr val="000000"/>
              </a:buClr>
              <a:defRPr/>
            </a:pPr>
            <a:r>
              <a:rPr lang="en-US" sz="1998" dirty="0">
                <a:solidFill>
                  <a:schemeClr val="bg2"/>
                </a:solidFill>
              </a:rPr>
              <a:t>Unlimited extensibility via APIs</a:t>
            </a:r>
          </a:p>
        </p:txBody>
      </p:sp>
      <p:grpSp>
        <p:nvGrpSpPr>
          <p:cNvPr id="4" name="Group 3">
            <a:extLst>
              <a:ext uri="{FF2B5EF4-FFF2-40B4-BE49-F238E27FC236}">
                <a16:creationId xmlns:a16="http://schemas.microsoft.com/office/drawing/2014/main" id="{E1FBC6E8-0510-5F43-B11E-3B58723846EA}"/>
              </a:ext>
            </a:extLst>
          </p:cNvPr>
          <p:cNvGrpSpPr/>
          <p:nvPr/>
        </p:nvGrpSpPr>
        <p:grpSpPr>
          <a:xfrm>
            <a:off x="8864820" y="3154483"/>
            <a:ext cx="9318348" cy="5476253"/>
            <a:chOff x="8655522" y="2493000"/>
            <a:chExt cx="9326976" cy="5481324"/>
          </a:xfrm>
        </p:grpSpPr>
        <p:pic>
          <p:nvPicPr>
            <p:cNvPr id="18" name="Apple-Macbook-Space-Grey copy.png" descr="Apple-Macbook-Space-Grey copy.png">
              <a:extLst>
                <a:ext uri="{FF2B5EF4-FFF2-40B4-BE49-F238E27FC236}">
                  <a16:creationId xmlns:a16="http://schemas.microsoft.com/office/drawing/2014/main" id="{605F625A-9E80-994D-862C-20059D75E1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55522" y="2493000"/>
              <a:ext cx="9326976" cy="5481324"/>
            </a:xfrm>
            <a:prstGeom prst="rect">
              <a:avLst/>
            </a:prstGeom>
            <a:ln w="12700">
              <a:miter lim="400000"/>
            </a:ln>
          </p:spPr>
        </p:pic>
        <p:pic>
          <p:nvPicPr>
            <p:cNvPr id="26" name="Picture 25" descr="Graphical user interface&#10;&#10;Description automatically generated">
              <a:extLst>
                <a:ext uri="{FF2B5EF4-FFF2-40B4-BE49-F238E27FC236}">
                  <a16:creationId xmlns:a16="http://schemas.microsoft.com/office/drawing/2014/main" id="{0A673981-2A04-7345-9600-13CE68F13242}"/>
                </a:ext>
              </a:extLst>
            </p:cNvPr>
            <p:cNvPicPr>
              <a:picLocks noChangeAspect="1"/>
            </p:cNvPicPr>
            <p:nvPr/>
          </p:nvPicPr>
          <p:blipFill rotWithShape="1">
            <a:blip r:embed="rId4"/>
            <a:srcRect b="11373"/>
            <a:stretch/>
          </p:blipFill>
          <p:spPr>
            <a:xfrm>
              <a:off x="9752167" y="2841310"/>
              <a:ext cx="7081787" cy="4443909"/>
            </a:xfrm>
            <a:prstGeom prst="rect">
              <a:avLst/>
            </a:prstGeom>
          </p:spPr>
        </p:pic>
      </p:grpSp>
      <p:sp>
        <p:nvSpPr>
          <p:cNvPr id="22" name="TextBox 21">
            <a:extLst>
              <a:ext uri="{FF2B5EF4-FFF2-40B4-BE49-F238E27FC236}">
                <a16:creationId xmlns:a16="http://schemas.microsoft.com/office/drawing/2014/main" id="{7447BF9A-5F8F-9F4D-BCF0-F117E3683855}"/>
              </a:ext>
            </a:extLst>
          </p:cNvPr>
          <p:cNvSpPr txBox="1"/>
          <p:nvPr/>
        </p:nvSpPr>
        <p:spPr>
          <a:xfrm>
            <a:off x="9771210" y="8793727"/>
            <a:ext cx="7505568" cy="1153094"/>
          </a:xfrm>
          <a:prstGeom prst="rect">
            <a:avLst/>
          </a:prstGeom>
          <a:noFill/>
        </p:spPr>
        <p:txBody>
          <a:bodyPr wrap="square" lIns="0" tIns="0" rIns="0" bIns="0" rtlCol="0">
            <a:spAutoFit/>
          </a:bodyPr>
          <a:lstStyle/>
          <a:p>
            <a:r>
              <a:rPr lang="en-US" sz="2498" b="1" dirty="0">
                <a:solidFill>
                  <a:schemeClr val="accent2"/>
                </a:solidFill>
                <a:latin typeface="IBM Plex Sans Light" panose="020B0403050203000203" pitchFamily="34" charset="0"/>
              </a:rPr>
              <a:t>Automated conversion</a:t>
            </a:r>
            <a:r>
              <a:rPr lang="en-US" sz="2498" dirty="0">
                <a:solidFill>
                  <a:schemeClr val="accent2"/>
                </a:solidFill>
                <a:latin typeface="IBM Plex Sans Light" panose="020B0403050203000203" pitchFamily="34" charset="0"/>
              </a:rPr>
              <a:t> </a:t>
            </a:r>
            <a:r>
              <a:rPr lang="en-US" sz="2498" dirty="0">
                <a:latin typeface="IBM Plex Sans Light" panose="020B0403050203000203" pitchFamily="34" charset="0"/>
              </a:rPr>
              <a:t>of unstructured content from </a:t>
            </a:r>
            <a:r>
              <a:rPr lang="en-US" sz="2498" b="1" dirty="0">
                <a:solidFill>
                  <a:schemeClr val="accent2"/>
                </a:solidFill>
                <a:latin typeface="IBM Plex Sans Light" panose="020B0403050203000203" pitchFamily="34" charset="0"/>
              </a:rPr>
              <a:t>high volumes of documents </a:t>
            </a:r>
            <a:r>
              <a:rPr lang="en-US" sz="2498" dirty="0">
                <a:latin typeface="IBM Plex Sans Light" panose="020B0403050203000203" pitchFamily="34" charset="0"/>
              </a:rPr>
              <a:t>to </a:t>
            </a:r>
            <a:r>
              <a:rPr lang="en-US" sz="2498" b="1" dirty="0">
                <a:solidFill>
                  <a:schemeClr val="accent2"/>
                </a:solidFill>
                <a:latin typeface="IBM Plex Sans Light" panose="020B0403050203000203" pitchFamily="34" charset="0"/>
              </a:rPr>
              <a:t>structured data</a:t>
            </a:r>
            <a:r>
              <a:rPr lang="en-US" sz="2498" dirty="0">
                <a:latin typeface="IBM Plex Sans Light" panose="020B0403050203000203" pitchFamily="34" charset="0"/>
              </a:rPr>
              <a:t> for use in business processes</a:t>
            </a:r>
            <a:endParaRPr lang="en-US" sz="2498" dirty="0">
              <a:latin typeface="IBM Plex Sans Light" panose="020B0403050203000203" pitchFamily="34" charset="0"/>
              <a:ea typeface="IBM Plex Sans" charset="0"/>
              <a:cs typeface="IBM Plex Sans" charset="0"/>
            </a:endParaRPr>
          </a:p>
        </p:txBody>
      </p:sp>
      <p:sp>
        <p:nvSpPr>
          <p:cNvPr id="3" name="TextBox 2">
            <a:extLst>
              <a:ext uri="{FF2B5EF4-FFF2-40B4-BE49-F238E27FC236}">
                <a16:creationId xmlns:a16="http://schemas.microsoft.com/office/drawing/2014/main" id="{673C9450-F0DE-8919-789A-9375133B5C3D}"/>
              </a:ext>
            </a:extLst>
          </p:cNvPr>
          <p:cNvSpPr txBox="1"/>
          <p:nvPr/>
        </p:nvSpPr>
        <p:spPr>
          <a:xfrm>
            <a:off x="2502738" y="836923"/>
            <a:ext cx="11859337" cy="769441"/>
          </a:xfrm>
          <a:prstGeom prst="rect">
            <a:avLst/>
          </a:prstGeom>
          <a:noFill/>
        </p:spPr>
        <p:txBody>
          <a:bodyPr wrap="none" rtlCol="0">
            <a:spAutoFit/>
          </a:bodyPr>
          <a:lstStyle/>
          <a:p>
            <a:r>
              <a:rPr lang="en-US" sz="2800" i="1" kern="1200" dirty="0">
                <a:solidFill>
                  <a:schemeClr val="accent2"/>
                </a:solidFill>
                <a:latin typeface="IBM Plex Sans Light" panose="020B0403050000000000" pitchFamily="34" charset="77"/>
                <a:cs typeface="Arial" charset="0"/>
              </a:rPr>
              <a:t>Automation Document Processing and Datacap work together!</a:t>
            </a:r>
            <a:r>
              <a:rPr lang="en-US" sz="4000" i="1" kern="1200" dirty="0">
                <a:solidFill>
                  <a:srgbClr val="000000"/>
                </a:solidFill>
                <a:latin typeface="IBM Plex Sans Light" panose="020B0403050000000000" pitchFamily="34" charset="77"/>
                <a:cs typeface="Arial" charset="0"/>
              </a:rPr>
              <a:t> </a:t>
            </a:r>
            <a:r>
              <a:rPr lang="en-US" sz="4400" kern="1200" dirty="0">
                <a:solidFill>
                  <a:srgbClr val="000000"/>
                </a:solidFill>
                <a:latin typeface="IBM Plex Sans Light" panose="020B0403050000000000" pitchFamily="34" charset="77"/>
                <a:cs typeface="Arial" charset="0"/>
              </a:rPr>
              <a:t>greater</a:t>
            </a:r>
            <a:endParaRPr lang="en-US" dirty="0"/>
          </a:p>
        </p:txBody>
      </p:sp>
    </p:spTree>
    <p:extLst>
      <p:ext uri="{BB962C8B-B14F-4D97-AF65-F5344CB8AC3E}">
        <p14:creationId xmlns:p14="http://schemas.microsoft.com/office/powerpoint/2010/main" val="365112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28693" y="402337"/>
            <a:ext cx="13269239" cy="1609344"/>
          </a:xfrm>
        </p:spPr>
        <p:txBody>
          <a:bodyPr/>
          <a:lstStyle/>
          <a:p>
            <a:r>
              <a:rPr lang="en-US" dirty="0"/>
              <a:t>Intelligent capture can be </a:t>
            </a:r>
            <a:r>
              <a:rPr lang="en-US" dirty="0">
                <a:solidFill>
                  <a:schemeClr val="accent2"/>
                </a:solidFill>
              </a:rPr>
              <a:t>combined with other capabilities</a:t>
            </a:r>
            <a:r>
              <a:rPr lang="en-US" dirty="0"/>
              <a:t> to extract more business value</a:t>
            </a:r>
          </a:p>
        </p:txBody>
      </p:sp>
      <p:sp>
        <p:nvSpPr>
          <p:cNvPr id="5" name="Text Placeholder"/>
          <p:cNvSpPr>
            <a:spLocks noGrp="1"/>
          </p:cNvSpPr>
          <p:nvPr>
            <p:ph type="body" sz="quarter" idx="12"/>
          </p:nvPr>
        </p:nvSpPr>
        <p:spPr>
          <a:xfrm>
            <a:off x="479078" y="2877665"/>
            <a:ext cx="6855527" cy="6504432"/>
          </a:xfrm>
        </p:spPr>
        <p:txBody>
          <a:bodyPr/>
          <a:lstStyle/>
          <a:p>
            <a:r>
              <a:rPr lang="en-US" sz="2398" dirty="0"/>
              <a:t>Examples include:</a:t>
            </a:r>
          </a:p>
          <a:p>
            <a:pPr lvl="1"/>
            <a:r>
              <a:rPr lang="en-US" sz="2398" dirty="0"/>
              <a:t>Deliver structured information at scale to </a:t>
            </a:r>
            <a:r>
              <a:rPr lang="en-US" sz="2398" dirty="0">
                <a:solidFill>
                  <a:schemeClr val="accent2"/>
                </a:solidFill>
              </a:rPr>
              <a:t>RPA bots and processes</a:t>
            </a:r>
          </a:p>
          <a:p>
            <a:pPr lvl="1"/>
            <a:r>
              <a:rPr lang="en-US" sz="2398" dirty="0"/>
              <a:t>Feed documents, images, and emails with structured information for </a:t>
            </a:r>
            <a:r>
              <a:rPr lang="en-US" sz="2398" dirty="0">
                <a:solidFill>
                  <a:schemeClr val="accent2"/>
                </a:solidFill>
              </a:rPr>
              <a:t>archiving, collaboration, and case management</a:t>
            </a:r>
            <a:r>
              <a:rPr lang="en-US" sz="2398" dirty="0"/>
              <a:t> activities</a:t>
            </a:r>
          </a:p>
          <a:p>
            <a:pPr lvl="1"/>
            <a:r>
              <a:rPr lang="en-US" sz="2398" dirty="0">
                <a:solidFill>
                  <a:schemeClr val="accent2"/>
                </a:solidFill>
              </a:rPr>
              <a:t>Enrich existing content</a:t>
            </a:r>
            <a:r>
              <a:rPr lang="en-US" sz="2398" dirty="0"/>
              <a:t>, like objects and records</a:t>
            </a:r>
          </a:p>
          <a:p>
            <a:pPr lvl="1"/>
            <a:r>
              <a:rPr lang="en-US" sz="2398" dirty="0">
                <a:solidFill>
                  <a:schemeClr val="accent2"/>
                </a:solidFill>
              </a:rPr>
              <a:t>Apply business rules and actions</a:t>
            </a:r>
            <a:r>
              <a:rPr lang="en-US" sz="2398" dirty="0"/>
              <a:t> when specific content is identified within a document, such as redacting personally identifiable information</a:t>
            </a:r>
          </a:p>
          <a:p>
            <a:pPr lvl="1"/>
            <a:r>
              <a:rPr lang="en-US" sz="2398" dirty="0"/>
              <a:t>Extract information from unstructured sources to </a:t>
            </a:r>
            <a:r>
              <a:rPr lang="en-US" sz="2398" dirty="0">
                <a:solidFill>
                  <a:schemeClr val="accent2"/>
                </a:solidFill>
              </a:rPr>
              <a:t>trigger or complete steps within a workflow</a:t>
            </a:r>
          </a:p>
        </p:txBody>
      </p:sp>
      <p:sp>
        <p:nvSpPr>
          <p:cNvPr id="4" name="Slide Number Placeholder"/>
          <p:cNvSpPr>
            <a:spLocks noGrp="1"/>
          </p:cNvSpPr>
          <p:nvPr>
            <p:ph type="sldNum" sz="quarter" idx="11"/>
          </p:nvPr>
        </p:nvSpPr>
        <p:spPr/>
        <p:txBody>
          <a:bodyPr/>
          <a:lstStyle/>
          <a:p>
            <a:fld id="{59395FB3-9C97-154F-86B2-7E381B951268}" type="slidenum">
              <a:rPr lang="en-US" smtClean="0"/>
              <a:pPr/>
              <a:t>9</a:t>
            </a:fld>
            <a:endParaRPr lang="en-US" dirty="0"/>
          </a:p>
        </p:txBody>
      </p:sp>
      <p:sp>
        <p:nvSpPr>
          <p:cNvPr id="21" name="Footer Placeholder 4">
            <a:extLst>
              <a:ext uri="{FF2B5EF4-FFF2-40B4-BE49-F238E27FC236}">
                <a16:creationId xmlns:a16="http://schemas.microsoft.com/office/drawing/2014/main" id="{4C65BF85-211F-7A44-90CC-156D39E1B580}"/>
              </a:ext>
            </a:extLst>
          </p:cNvPr>
          <p:cNvSpPr>
            <a:spLocks noGrp="1"/>
          </p:cNvSpPr>
          <p:nvPr>
            <p:ph type="ftr" sz="quarter" idx="10"/>
          </p:nvPr>
        </p:nvSpPr>
        <p:spPr>
          <a:xfrm>
            <a:off x="465369" y="9575802"/>
            <a:ext cx="8221857" cy="333374"/>
          </a:xfrm>
        </p:spPr>
        <p:txBody>
          <a:bodyPr/>
          <a:lstStyle/>
          <a:p>
            <a:pPr algn="l" defTabSz="1370749" hangingPunct="1">
              <a:defRPr/>
            </a:pPr>
            <a:r>
              <a:rPr lang="en-US" sz="1199" kern="1200" dirty="0">
                <a:solidFill>
                  <a:srgbClr val="000000"/>
                </a:solidFill>
                <a:latin typeface="IBM Plex Sans Light" panose="020B0403050203000203" pitchFamily="34" charset="0"/>
                <a:ea typeface="+mn-ea"/>
                <a:cs typeface="+mn-cs"/>
              </a:rPr>
              <a:t>IBM Automation / © 2021 IBM Corporation</a:t>
            </a:r>
          </a:p>
        </p:txBody>
      </p:sp>
      <p:grpSp>
        <p:nvGrpSpPr>
          <p:cNvPr id="22" name="Group 21">
            <a:extLst>
              <a:ext uri="{FF2B5EF4-FFF2-40B4-BE49-F238E27FC236}">
                <a16:creationId xmlns:a16="http://schemas.microsoft.com/office/drawing/2014/main" id="{C7D8CB68-6959-3B4D-8DB9-F6AD55F4515B}"/>
              </a:ext>
            </a:extLst>
          </p:cNvPr>
          <p:cNvGrpSpPr/>
          <p:nvPr/>
        </p:nvGrpSpPr>
        <p:grpSpPr>
          <a:xfrm>
            <a:off x="7334605" y="3070143"/>
            <a:ext cx="10720291" cy="4721233"/>
            <a:chOff x="7120328" y="2111165"/>
            <a:chExt cx="11167672" cy="4918261"/>
          </a:xfrm>
        </p:grpSpPr>
        <p:sp>
          <p:nvSpPr>
            <p:cNvPr id="23" name="Text Placeholder 2">
              <a:extLst>
                <a:ext uri="{FF2B5EF4-FFF2-40B4-BE49-F238E27FC236}">
                  <a16:creationId xmlns:a16="http://schemas.microsoft.com/office/drawing/2014/main" id="{6A9AD61A-EC2B-5543-9C3A-171B8BA7779F}"/>
                </a:ext>
              </a:extLst>
            </p:cNvPr>
            <p:cNvSpPr txBox="1">
              <a:spLocks/>
            </p:cNvSpPr>
            <p:nvPr/>
          </p:nvSpPr>
          <p:spPr>
            <a:xfrm>
              <a:off x="7120328" y="2531016"/>
              <a:ext cx="1566472" cy="2675419"/>
            </a:xfrm>
            <a:prstGeom prst="rect">
              <a:avLst/>
            </a:prstGeom>
            <a:solidFill>
              <a:schemeClr val="accent6"/>
            </a:solidFill>
            <a:ln w="28575">
              <a:noFill/>
            </a:ln>
          </p:spPr>
          <p:txBody>
            <a:bodyPr vert="horz" lIns="0" tIns="0" rIns="0" bIns="0" rtlCol="0" anchor="ctr">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gn="ctr" defTabSz="913577">
                <a:spcBef>
                  <a:spcPts val="2198"/>
                </a:spcBef>
                <a:buClr>
                  <a:srgbClr val="000000"/>
                </a:buClr>
                <a:defRPr/>
              </a:pPr>
              <a:r>
                <a:rPr lang="en-US" sz="1499" dirty="0">
                  <a:solidFill>
                    <a:schemeClr val="bg1"/>
                  </a:solidFill>
                  <a:latin typeface="IBM Plex Sans SemiBold" panose="020B0503050203000203" pitchFamily="34" charset="0"/>
                </a:rPr>
                <a:t>Low-Code Applications</a:t>
              </a:r>
            </a:p>
          </p:txBody>
        </p:sp>
        <p:pic>
          <p:nvPicPr>
            <p:cNvPr id="24" name="Picture 2" descr="A screenshot of a computer&#10;&#10;Description automatically generated with medium confidence">
              <a:extLst>
                <a:ext uri="{FF2B5EF4-FFF2-40B4-BE49-F238E27FC236}">
                  <a16:creationId xmlns:a16="http://schemas.microsoft.com/office/drawing/2014/main" id="{C2FA3AA6-D4F2-2C47-A943-E8F1E20C8E85}"/>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11110" t="20230" r="2382"/>
            <a:stretch/>
          </p:blipFill>
          <p:spPr bwMode="auto">
            <a:xfrm>
              <a:off x="8686800" y="2531016"/>
              <a:ext cx="9601200" cy="4498410"/>
            </a:xfrm>
            <a:prstGeom prst="rect">
              <a:avLst/>
            </a:prstGeom>
            <a:solidFill>
              <a:srgbClr val="FFFFFF"/>
            </a:solidFill>
          </p:spPr>
        </p:pic>
        <p:sp>
          <p:nvSpPr>
            <p:cNvPr id="25" name="Text Placeholder 2">
              <a:extLst>
                <a:ext uri="{FF2B5EF4-FFF2-40B4-BE49-F238E27FC236}">
                  <a16:creationId xmlns:a16="http://schemas.microsoft.com/office/drawing/2014/main" id="{A5A772E8-493C-CD4D-8EA0-027270979CE6}"/>
                </a:ext>
              </a:extLst>
            </p:cNvPr>
            <p:cNvSpPr txBox="1">
              <a:spLocks/>
            </p:cNvSpPr>
            <p:nvPr/>
          </p:nvSpPr>
          <p:spPr>
            <a:xfrm>
              <a:off x="8686800" y="2111165"/>
              <a:ext cx="9601200" cy="419851"/>
            </a:xfrm>
            <a:prstGeom prst="rect">
              <a:avLst/>
            </a:prstGeom>
            <a:solidFill>
              <a:schemeClr val="accent6"/>
            </a:solidFill>
            <a:ln w="28575">
              <a:noFill/>
            </a:ln>
          </p:spPr>
          <p:txBody>
            <a:bodyPr vert="horz" lIns="0" tIns="0" rIns="0" bIns="0" rtlCol="0" anchor="ctr">
              <a:noAutofit/>
            </a:bodyPr>
            <a:lst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tx1"/>
                </a:buClr>
                <a:buFont typeface=".AppleSystemUIFont" charset="-12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algn="ctr" defTabSz="913577">
                <a:spcBef>
                  <a:spcPts val="2198"/>
                </a:spcBef>
                <a:buClr>
                  <a:srgbClr val="000000"/>
                </a:buClr>
                <a:defRPr/>
              </a:pPr>
              <a:r>
                <a:rPr lang="en-US" sz="1499" dirty="0">
                  <a:solidFill>
                    <a:schemeClr val="bg1"/>
                  </a:solidFill>
                  <a:latin typeface="IBM Plex Sans SemiBold" panose="020B0503050203000203" pitchFamily="34" charset="0"/>
                </a:rPr>
                <a:t>Client and Partner Solutions</a:t>
              </a:r>
            </a:p>
          </p:txBody>
        </p:sp>
      </p:grpSp>
    </p:spTree>
    <p:extLst>
      <p:ext uri="{BB962C8B-B14F-4D97-AF65-F5344CB8AC3E}">
        <p14:creationId xmlns:p14="http://schemas.microsoft.com/office/powerpoint/2010/main" val="722388028"/>
      </p:ext>
    </p:extLst>
  </p:cSld>
  <p:clrMapOvr>
    <a:masterClrMapping/>
  </p:clrMapOvr>
</p:sld>
</file>

<file path=ppt/theme/theme1.xml><?xml version="1.0" encoding="utf-8"?>
<a:theme xmlns:a="http://schemas.openxmlformats.org/drawingml/2006/main" name="blk_background_2020">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defRPr sz="2000" dirty="0" err="1" smtClean="0">
            <a:solidFill>
              <a:schemeClr val="tx1"/>
            </a:solidFill>
            <a:latin typeface="IBM Plex Sans Light" panose="020B0403050203000203" pitchFamily="34"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LargeFormat" id="{576EDDA4-CE65-7847-AB4B-936D6B9E6EF8}" vid="{86FC20F6-268E-1A43-9B84-26C22CA2EC68}"/>
    </a:ext>
  </a:extLst>
</a:theme>
</file>

<file path=ppt/theme/theme3.xml><?xml version="1.0" encoding="utf-8"?>
<a:theme xmlns:a="http://schemas.openxmlformats.org/drawingml/2006/main" name="1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defRPr sz="2000" dirty="0" err="1" smtClean="0">
            <a:solidFill>
              <a:schemeClr val="tx1"/>
            </a:solidFill>
            <a:latin typeface="IBM Plex Sans Light" panose="020B0403050203000203" pitchFamily="34"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LargeFormat" id="{576EDDA4-CE65-7847-AB4B-936D6B9E6EF8}" vid="{86FC20F6-268E-1A43-9B84-26C22CA2EC68}"/>
    </a:ext>
  </a:extLst>
</a:theme>
</file>

<file path=ppt/theme/theme4.xml><?xml version="1.0" encoding="utf-8"?>
<a:theme xmlns:a="http://schemas.openxmlformats.org/drawingml/2006/main" name="2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defRPr sz="2000" dirty="0" err="1" smtClean="0">
            <a:solidFill>
              <a:schemeClr val="tx1"/>
            </a:solidFill>
            <a:latin typeface="IBM Plex Sans Light" panose="020B0403050203000203" pitchFamily="34"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LargeFormat" id="{576EDDA4-CE65-7847-AB4B-936D6B9E6EF8}" vid="{86FC20F6-268E-1A43-9B84-26C22CA2EC68}"/>
    </a:ext>
  </a:extLst>
</a:theme>
</file>

<file path=ppt/theme/theme5.xml><?xml version="1.0" encoding="utf-8"?>
<a:theme xmlns:a="http://schemas.openxmlformats.org/drawingml/2006/main" name="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12FE36E4-47ED-5A48-A6D4-2B7C1E819EF1}"/>
    </a:ext>
  </a:extLst>
</a:theme>
</file>

<file path=ppt/theme/theme6.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Naked-template" id="{38482274-8AD0-3B48-BC15-CBEB83BC3AA0}" vid="{045B8C44-5484-6A43-913D-21B9458BF858}"/>
    </a:ext>
  </a:extLst>
</a:theme>
</file>

<file path=ppt/theme/theme7.xml><?xml version="1.0" encoding="utf-8"?>
<a:theme xmlns:a="http://schemas.openxmlformats.org/drawingml/2006/main" name="IBM 2019 Master template (blue background)">
  <a:themeElements>
    <a:clrScheme name="IBM 2019 Master template (blue background)">
      <a:dk1>
        <a:srgbClr val="000000"/>
      </a:dk1>
      <a:lt1>
        <a:srgbClr val="FFFFFF"/>
      </a:lt1>
      <a:dk2>
        <a:srgbClr val="A7A7A7"/>
      </a:dk2>
      <a:lt2>
        <a:srgbClr val="535353"/>
      </a:lt2>
      <a:accent1>
        <a:srgbClr val="6F6F6F"/>
      </a:accent1>
      <a:accent2>
        <a:srgbClr val="0062FF"/>
      </a:accent2>
      <a:accent3>
        <a:srgbClr val="D12765"/>
      </a:accent3>
      <a:accent4>
        <a:srgbClr val="8A3FFC"/>
      </a:accent4>
      <a:accent5>
        <a:srgbClr val="007D79"/>
      </a:accent5>
      <a:accent6>
        <a:srgbClr val="697077"/>
      </a:accent6>
      <a:hlink>
        <a:srgbClr val="0000FF"/>
      </a:hlink>
      <a:folHlink>
        <a:srgbClr val="FF00FF"/>
      </a:folHlink>
    </a:clrScheme>
    <a:fontScheme name="IBM 2019 Master template (blue background)">
      <a:majorFont>
        <a:latin typeface="IBM Plex Sans"/>
        <a:ea typeface="IBM Plex Sans"/>
        <a:cs typeface="IBM Plex Sans"/>
      </a:majorFont>
      <a:minorFont>
        <a:latin typeface="Helvetica"/>
        <a:ea typeface="Helvetica"/>
        <a:cs typeface="Helvetica"/>
      </a:minorFont>
    </a:fontScheme>
    <a:fmtScheme name="IBM 2019 Master template (blue backgrou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1372377"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FFFFFF"/>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372377" rtl="0" fontAlgn="auto" latinLnBrk="0" hangingPunct="0">
          <a:lnSpc>
            <a:spcPct val="100000"/>
          </a:lnSpc>
          <a:spcBef>
            <a:spcPts val="0"/>
          </a:spcBef>
          <a:spcAft>
            <a:spcPts val="0"/>
          </a:spcAft>
          <a:buClrTx/>
          <a:buSzTx/>
          <a:buFontTx/>
          <a:buNone/>
          <a:tabLst/>
          <a:defRPr kumimoji="0" sz="2700" b="0" i="0" u="none" strike="noStrike" cap="none" spc="0" normalizeH="0" baseline="0">
            <a:ln>
              <a:noFill/>
            </a:ln>
            <a:solidFill>
              <a:srgbClr val="FFFFFF"/>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12612</TotalTime>
  <Words>3677</Words>
  <Application>Microsoft Macintosh PowerPoint</Application>
  <PresentationFormat>Custom</PresentationFormat>
  <Paragraphs>399</Paragraphs>
  <Slides>19</Slides>
  <Notes>7</Notes>
  <HiddenSlides>1</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19</vt:i4>
      </vt:variant>
    </vt:vector>
  </HeadingPairs>
  <TitlesOfParts>
    <vt:vector size="38" baseType="lpstr">
      <vt:lpstr>.AppleSystemUIFont</vt:lpstr>
      <vt:lpstr>Arial</vt:lpstr>
      <vt:lpstr>Arial,Sans-Serif</vt:lpstr>
      <vt:lpstr>Calibri</vt:lpstr>
      <vt:lpstr>Helvetica Neue Medium</vt:lpstr>
      <vt:lpstr>HelvNeue Light for IBM</vt:lpstr>
      <vt:lpstr>IBM Plex Mono SemiBold</vt:lpstr>
      <vt:lpstr>IBM Plex Sans</vt:lpstr>
      <vt:lpstr>IBM Plex Sans ExtraLight</vt:lpstr>
      <vt:lpstr>IBM Plex Sans Light</vt:lpstr>
      <vt:lpstr>IBM Plex Sans Regular</vt:lpstr>
      <vt:lpstr>IBM Plex Sans SemiBold</vt:lpstr>
      <vt:lpstr>Wingdings</vt:lpstr>
      <vt:lpstr>blk_background_2020</vt:lpstr>
      <vt:lpstr>IBM 2019 Master template (light gray background)</vt:lpstr>
      <vt:lpstr>1_IBM 2019 Master template (light gray background)</vt:lpstr>
      <vt:lpstr>2_IBM 2019 Master template (light gray background)</vt:lpstr>
      <vt:lpstr>IBM 2020 Master template (light gray background)</vt:lpstr>
      <vt:lpstr>IBM 2020 Master template (black background)</vt:lpstr>
      <vt:lpstr>Automation Document Processing Update    June 24th - release v2201      Daniel Ouimet Global technical sales program -  capture douimet@ca.ibm.com t: 1-514-213-8850 </vt:lpstr>
      <vt:lpstr>PowerPoint Presentation</vt:lpstr>
      <vt:lpstr>Three business priorities are driving today’s decisions</vt:lpstr>
      <vt:lpstr>An intelligent capture solution needs more than high-accuracy OCR. AI provides the understanding that finds and pulls actionable information from content</vt:lpstr>
      <vt:lpstr>PowerPoint Presentation</vt:lpstr>
      <vt:lpstr>Document processing - the challenge </vt:lpstr>
      <vt:lpstr>Document processing - the solution (Automation Document Processing)</vt:lpstr>
      <vt:lpstr>PowerPoint Presentation</vt:lpstr>
      <vt:lpstr>Intelligent capture can be combined with other capabilities to extract more business value</vt:lpstr>
      <vt:lpstr>Keys concepts in latest release of ADP v22.0.1 – June 24th</vt:lpstr>
      <vt:lpstr>Extraction improvements</vt:lpstr>
      <vt:lpstr>Performance improvement</vt:lpstr>
      <vt:lpstr>Time to results</vt:lpstr>
      <vt:lpstr>Language support</vt:lpstr>
      <vt:lpstr>Next 90 days (~September) Primary goal: Successful POC in 3-days</vt:lpstr>
      <vt:lpstr>Next 90 days (~September) Primary goal: Successful POC in 3-days</vt:lpstr>
      <vt:lpstr>SELLER GUIDANCE SLIDE – Key Strengths: </vt:lpstr>
      <vt:lpstr>PowerPoint Presentation</vt:lpstr>
      <vt:lpstr>How to get help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Decisions need to be made quickly based on information that is buried in documents. Getting information takes a lot of time, effort, and multiple applications.</dc:title>
  <cp:lastModifiedBy>Daniel Ouimet</cp:lastModifiedBy>
  <cp:revision>569</cp:revision>
  <dcterms:modified xsi:type="dcterms:W3CDTF">2022-06-16T19:27:54Z</dcterms:modified>
</cp:coreProperties>
</file>